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C4EA641F-9B6D-42A8-9876-333BE47F6EA4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0AFBE14F-6748-496C-BA7D-F3474096569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1300414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A641F-9B6D-42A8-9876-333BE47F6EA4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BE14F-6748-496C-BA7D-F3474096569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291158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A641F-9B6D-42A8-9876-333BE47F6EA4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BE14F-6748-496C-BA7D-F3474096569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15598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A641F-9B6D-42A8-9876-333BE47F6EA4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BE14F-6748-496C-BA7D-F3474096569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789353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A641F-9B6D-42A8-9876-333BE47F6EA4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BE14F-6748-496C-BA7D-F3474096569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126064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A641F-9B6D-42A8-9876-333BE47F6EA4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BE14F-6748-496C-BA7D-F3474096569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84616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A641F-9B6D-42A8-9876-333BE47F6EA4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BE14F-6748-496C-BA7D-F3474096569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626074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A641F-9B6D-42A8-9876-333BE47F6EA4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BE14F-6748-496C-BA7D-F34740965691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61574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A641F-9B6D-42A8-9876-333BE47F6EA4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BE14F-6748-496C-BA7D-F3474096569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17037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A641F-9B6D-42A8-9876-333BE47F6EA4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BE14F-6748-496C-BA7D-F3474096569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02036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A641F-9B6D-42A8-9876-333BE47F6EA4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BE14F-6748-496C-BA7D-F3474096569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16054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A641F-9B6D-42A8-9876-333BE47F6EA4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BE14F-6748-496C-BA7D-F3474096569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971017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A641F-9B6D-42A8-9876-333BE47F6EA4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BE14F-6748-496C-BA7D-F3474096569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440692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A641F-9B6D-42A8-9876-333BE47F6EA4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BE14F-6748-496C-BA7D-F3474096569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52128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A641F-9B6D-42A8-9876-333BE47F6EA4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BE14F-6748-496C-BA7D-F3474096569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863233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A641F-9B6D-42A8-9876-333BE47F6EA4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BE14F-6748-496C-BA7D-F3474096569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16612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A641F-9B6D-42A8-9876-333BE47F6EA4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BE14F-6748-496C-BA7D-F3474096569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9874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4EA641F-9B6D-42A8-9876-333BE47F6EA4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0AFBE14F-6748-496C-BA7D-F3474096569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2093362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DAVID DE JES</a:t>
            </a:r>
            <a:r>
              <a:rPr lang="es-ES" dirty="0"/>
              <a:t>JOSE </a:t>
            </a:r>
            <a:r>
              <a:rPr lang="es-ES" dirty="0" smtClean="0"/>
              <a:t>US SINEY FAJARDO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2DO SECCION A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86235913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1" y="494852"/>
            <a:ext cx="1358152" cy="882127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s-ES" dirty="0" smtClean="0"/>
              <a:t>VENUS </a:t>
            </a:r>
            <a:br>
              <a:rPr lang="es-ES" dirty="0" smtClean="0"/>
            </a:b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UN DIA DURA MAS QUE UN AÑO POR QUE TARDA MAS TIEMPO EN GIRAR SIBRE SI MISMO QUE EN DAR UNA VUELTA  ALREDEDOR DEL SOL 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2782403" y="360381"/>
            <a:ext cx="2162287" cy="2033195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8614274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TM03457452[[fn=Celestial]]</Template>
  <TotalTime>16</TotalTime>
  <Words>35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Celestial</vt:lpstr>
      <vt:lpstr>DAVID DE JESJOSE US SINEY FAJARDO </vt:lpstr>
      <vt:lpstr>VENUS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JOSE DAVID DE JESUS SINEY FAJARDO</dc:title>
  <dc:creator>GNet</dc:creator>
  <cp:lastModifiedBy>GNet</cp:lastModifiedBy>
  <cp:revision>3</cp:revision>
  <dcterms:created xsi:type="dcterms:W3CDTF">2025-10-24T13:52:40Z</dcterms:created>
  <dcterms:modified xsi:type="dcterms:W3CDTF">2025-10-24T14:08:42Z</dcterms:modified>
</cp:coreProperties>
</file>