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A878FF-AA9A-471C-A5CC-E034749CF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7A34D9-DA51-48AF-B4BD-169B7B983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F14886-F383-4804-9839-A62CB5837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2696DD-7570-42E5-95D8-AF3D56E0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D9AFD7-0887-41FC-BA0E-53EFF28C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73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393A5-C52A-46A4-BD2D-E6520E4F4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E516FF-864E-44FF-8CF5-8601CF26A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54CF24-33B2-44BE-A444-42CBDB00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CA99D3-7938-4E74-907F-DF36FE99D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784666-9202-4B99-BA0E-401CA2948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654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EA7553-D07B-48FE-868F-7AA1513FB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FAB3BC-A8AA-4DFC-9A0C-CB056BC34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C00A15-525A-4E13-B849-BEB1FA202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9A25A7-65D7-40EC-BA97-77B6B6305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61701E-EBFC-4514-A972-A71193C4C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058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36FA3E-2CAB-47BA-9FCF-4F45DD6C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0B73FC-1A61-4B67-8033-387AC01BB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D229F3-34A7-41E6-BC78-0D924821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121CDA-9F2D-417B-9BEC-83C1519E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9B7EA5-0B6F-4C48-B8EE-B2B62B1B4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931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BF65E4-1798-41F8-99E9-5B78DF3F8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DE8BC8-38E1-4C71-B6A1-90F9D1786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ECD13-ED1D-4670-8675-4A9885F8E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B43E41-6148-4682-B32A-52CA36DA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C43BE1-5CCC-40CA-B8BD-D70B6BFB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00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33FFDE-19BC-477E-8CF0-029694CCB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3F12AA-D738-4162-B7FB-1B16E11023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627C2B-85D2-40BD-B072-7B9E6D861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58C172-6700-4951-923F-4B22F613D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A34E8B-6348-472D-AF13-E0E4302D9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C2815A-78F8-49C8-AC49-1DA51879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52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3FC6EE-A01D-438E-B2EA-341DDE562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525CED-7AEA-4722-A59F-477109D31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6AA64A-6D11-4B02-8686-02CD58B04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8A9917-FDDC-48F1-B940-1037B0210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3D2B955-BD0C-4F45-98E6-992CC7E3C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41FBA4C-7CAA-4EE1-A5E9-1F99E8F4D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6863156-F193-4AC5-9D83-34BFCB5AF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7D1B60-34B6-4403-9CFA-AE4434404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964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96DFB8-3C77-41BC-9735-B6BF72F1C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6464C96-6088-4FFF-B50D-434C852E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C45BBE3-E2E0-44F4-8CBD-D7D9B467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0857F5-947C-465F-AC76-4BAAB4A5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220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97C6C3-F992-4740-805C-BEF2D2717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9399301-888C-4A59-B0A8-452C4769C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046B04-3201-4C02-89C0-EA5C51B13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468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B8FC34-9963-43D8-983C-1265AE4C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2893D5-0B7A-41AC-9597-DEAE38591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CDE790-1E1A-4629-A19B-D74DC63C0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EA4B3F-3EAF-4253-8173-9202A3AC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7A1BBC-6500-448A-A02C-156D4AE27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9099BA-D872-4008-95A3-99B9379B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782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AE9618-5DD5-4B92-B105-ECC6F7AA9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9F98B34-AF9E-4218-BFD1-29D8A7FE11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467209-D48D-4BB7-9894-2D9E1637D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4818E6-86D1-4B66-9C01-86B532970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D4B2E0-F306-4686-B4A1-6EA53E9B8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D79B40-75B1-4824-A66D-1E97BB89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053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B1AA104-D16A-4B9F-BC85-DFE0776EC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F5B051-FD4A-40F6-AB92-A565468CF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224388-DC4F-43F8-B463-A04553C76A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B406E-6418-41CB-A668-8E9BA2F63FE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105909-3273-4656-8AF4-CE5953DAF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759694-BD8A-4282-98CC-A9FD1BBBE3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E7EAD-EE68-4080-AD26-28FCA29CC6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301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F35EB-4DA2-4C6F-BC86-ABBF8112C4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JOSE DAVID DE JESUS SINEY FAJARDO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B63DFC-83D0-4EB2-853B-DCFF108EC8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2DO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0307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FB54F-38EB-410D-B6B4-4CEC3F9F3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8C7243-614B-46BF-8D72-3386E0057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5966"/>
            <a:ext cx="10515600" cy="4351338"/>
          </a:xfrm>
        </p:spPr>
        <p:txBody>
          <a:bodyPr/>
          <a:lstStyle/>
          <a:p>
            <a:r>
              <a:rPr lang="es-ES" dirty="0"/>
              <a:t>HELLO GOD MORNIG  HOW ARE YOU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71786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B3257-59E3-4E55-8067-C41E7E55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D2FF6-B5BC-45F2-A17C-A6A25F6AC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6704CA40-0A7A-480B-A26A-28403F3241B1}"/>
              </a:ext>
            </a:extLst>
          </p:cNvPr>
          <p:cNvGrpSpPr/>
          <p:nvPr/>
        </p:nvGrpSpPr>
        <p:grpSpPr>
          <a:xfrm>
            <a:off x="2830670" y="2369713"/>
            <a:ext cx="4288664" cy="2678805"/>
            <a:chOff x="2830670" y="2369713"/>
            <a:chExt cx="4288664" cy="2678805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9E4D6C2D-EB40-48A1-B398-34A15B0FE0DB}"/>
                </a:ext>
              </a:extLst>
            </p:cNvPr>
            <p:cNvSpPr/>
            <p:nvPr/>
          </p:nvSpPr>
          <p:spPr>
            <a:xfrm>
              <a:off x="2830670" y="2369713"/>
              <a:ext cx="4288664" cy="26788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: 5 puntas 3">
              <a:extLst>
                <a:ext uri="{FF2B5EF4-FFF2-40B4-BE49-F238E27FC236}">
                  <a16:creationId xmlns:a16="http://schemas.microsoft.com/office/drawing/2014/main" id="{0615F3E3-6DDE-4E91-80B0-17E4CCAF274C}"/>
                </a:ext>
              </a:extLst>
            </p:cNvPr>
            <p:cNvSpPr/>
            <p:nvPr/>
          </p:nvSpPr>
          <p:spPr>
            <a:xfrm>
              <a:off x="3296991" y="2581923"/>
              <a:ext cx="2910625" cy="1931831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72595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JOSE DAVID DE JESUS SINEY FAJARDO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DAVID DE JESUS SINEY FAJARDO</dc:title>
  <dc:creator>GNet</dc:creator>
  <cp:lastModifiedBy>GNet</cp:lastModifiedBy>
  <cp:revision>2</cp:revision>
  <dcterms:created xsi:type="dcterms:W3CDTF">2025-10-31T14:09:58Z</dcterms:created>
  <dcterms:modified xsi:type="dcterms:W3CDTF">2025-10-31T14:12:35Z</dcterms:modified>
</cp:coreProperties>
</file>