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5543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086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1535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9284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2049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5430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13743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6667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9524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031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0103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8483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8531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2014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7959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985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F0817-CF1C-4E5C-BEB4-F5A68B4FCC9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EDC5789-B390-4E0B-B216-40968EA25AE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504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BAGNER EMANUEL TEPAZ GOMEZ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2DO</a:t>
            </a:r>
          </a:p>
          <a:p>
            <a:r>
              <a:rPr lang="es-ES" dirty="0" smtClean="0"/>
              <a:t>SECCION A</a:t>
            </a:r>
          </a:p>
        </p:txBody>
      </p:sp>
    </p:spTree>
    <p:extLst>
      <p:ext uri="{BB962C8B-B14F-4D97-AF65-F5344CB8AC3E}">
        <p14:creationId xmlns:p14="http://schemas.microsoft.com/office/powerpoint/2010/main" val="8640700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201" y="624636"/>
            <a:ext cx="8596668" cy="1320800"/>
          </a:xfrm>
        </p:spPr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4663" y="2139074"/>
            <a:ext cx="8596668" cy="3880773"/>
          </a:xfrm>
        </p:spPr>
        <p:txBody>
          <a:bodyPr/>
          <a:lstStyle/>
          <a:p>
            <a:r>
              <a:rPr lang="es-ES" dirty="0" smtClean="0"/>
              <a:t>No pueden mover los ojos, en su </a:t>
            </a:r>
            <a:r>
              <a:rPr lang="es-ES" dirty="0" err="1" smtClean="0"/>
              <a:t>luga</a:t>
            </a:r>
            <a:r>
              <a:rPr lang="es-ES" dirty="0" smtClean="0"/>
              <a:t> puede mover la cabeza 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189641" y="3986650"/>
            <a:ext cx="978946" cy="164592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3291840" y="3722146"/>
            <a:ext cx="274320" cy="357314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3291840" y="4227755"/>
            <a:ext cx="137160" cy="34424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3679114" y="4303059"/>
            <a:ext cx="150607" cy="2689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2834640" y="6798362"/>
            <a:ext cx="45719" cy="1192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Triángulo isósceles 9"/>
          <p:cNvSpPr/>
          <p:nvPr/>
        </p:nvSpPr>
        <p:spPr>
          <a:xfrm>
            <a:off x="3429000" y="4711849"/>
            <a:ext cx="137160" cy="301215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Triángulo isósceles 4"/>
          <p:cNvSpPr/>
          <p:nvPr/>
        </p:nvSpPr>
        <p:spPr>
          <a:xfrm>
            <a:off x="3679114" y="3692184"/>
            <a:ext cx="301215" cy="387276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95648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5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25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BAGNER EMANUEL TEPAZ GOMEZ 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BAGNER EMANUEL TEPAZ GOMEZ</dc:title>
  <dc:creator>GNet</dc:creator>
  <cp:lastModifiedBy>GNet</cp:lastModifiedBy>
  <cp:revision>3</cp:revision>
  <dcterms:created xsi:type="dcterms:W3CDTF">2025-10-17T13:56:23Z</dcterms:created>
  <dcterms:modified xsi:type="dcterms:W3CDTF">2025-10-17T14:13:20Z</dcterms:modified>
</cp:coreProperties>
</file>