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AB6FC320-E619-4A3C-89D1-7994DEDCDC3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4F41D14F-D87A-4B64-81A6-D2C7D2407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43970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C320-E619-4A3C-89D1-7994DEDCDC3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D14F-D87A-4B64-81A6-D2C7D2407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605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C320-E619-4A3C-89D1-7994DEDCDC3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D14F-D87A-4B64-81A6-D2C7D2407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79469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C320-E619-4A3C-89D1-7994DEDCDC3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D14F-D87A-4B64-81A6-D2C7D2407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68477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C320-E619-4A3C-89D1-7994DEDCDC3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D14F-D87A-4B64-81A6-D2C7D2407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96254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C320-E619-4A3C-89D1-7994DEDCDC3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D14F-D87A-4B64-81A6-D2C7D2407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12987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C320-E619-4A3C-89D1-7994DEDCDC3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D14F-D87A-4B64-81A6-D2C7D2407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55215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C320-E619-4A3C-89D1-7994DEDCDC3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D14F-D87A-4B64-81A6-D2C7D2407AA7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324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C320-E619-4A3C-89D1-7994DEDCDC3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D14F-D87A-4B64-81A6-D2C7D2407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2385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C320-E619-4A3C-89D1-7994DEDCDC3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D14F-D87A-4B64-81A6-D2C7D2407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79290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C320-E619-4A3C-89D1-7994DEDCDC3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D14F-D87A-4B64-81A6-D2C7D2407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71159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C320-E619-4A3C-89D1-7994DEDCDC3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D14F-D87A-4B64-81A6-D2C7D2407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793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C320-E619-4A3C-89D1-7994DEDCDC3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D14F-D87A-4B64-81A6-D2C7D2407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76544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C320-E619-4A3C-89D1-7994DEDCDC3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D14F-D87A-4B64-81A6-D2C7D2407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3535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C320-E619-4A3C-89D1-7994DEDCDC3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D14F-D87A-4B64-81A6-D2C7D2407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22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C320-E619-4A3C-89D1-7994DEDCDC3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D14F-D87A-4B64-81A6-D2C7D2407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0964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FC320-E619-4A3C-89D1-7994DEDCDC3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1D14F-D87A-4B64-81A6-D2C7D2407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0309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B6FC320-E619-4A3C-89D1-7994DEDCDC3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F41D14F-D87A-4B64-81A6-D2C7D2407A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94807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BAGNER EMANUEL TEPAZ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2.A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3813531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8237" y="589856"/>
            <a:ext cx="1782269" cy="145626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GT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DIA DURA QUE UN AÑO POR QUE TIENE EN GIRAR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621820" y="857756"/>
            <a:ext cx="1132885" cy="10924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2154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15</TotalTime>
  <Words>16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BAGNER EMANUEL TEPAZ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BAGNER EMANUEL TEPAZ</dc:title>
  <dc:creator>GNet</dc:creator>
  <cp:lastModifiedBy>GNet</cp:lastModifiedBy>
  <cp:revision>2</cp:revision>
  <dcterms:created xsi:type="dcterms:W3CDTF">2025-10-24T13:53:21Z</dcterms:created>
  <dcterms:modified xsi:type="dcterms:W3CDTF">2025-10-24T14:09:05Z</dcterms:modified>
</cp:coreProperties>
</file>