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BDB6-F50E-478D-BE79-677890220640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D8F65-6683-408D-A1CA-ABD76ED47D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23957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BDB6-F50E-478D-BE79-677890220640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D8F65-6683-408D-A1CA-ABD76ED47D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82134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BDB6-F50E-478D-BE79-677890220640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D8F65-6683-408D-A1CA-ABD76ED47D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7742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BDB6-F50E-478D-BE79-677890220640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D8F65-6683-408D-A1CA-ABD76ED47D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3037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BDB6-F50E-478D-BE79-677890220640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D8F65-6683-408D-A1CA-ABD76ED47D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09683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BDB6-F50E-478D-BE79-677890220640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D8F65-6683-408D-A1CA-ABD76ED47D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55269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BDB6-F50E-478D-BE79-677890220640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D8F65-6683-408D-A1CA-ABD76ED47D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69029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BDB6-F50E-478D-BE79-677890220640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D8F65-6683-408D-A1CA-ABD76ED47D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89642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BDB6-F50E-478D-BE79-677890220640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D8F65-6683-408D-A1CA-ABD76ED47D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74956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BDB6-F50E-478D-BE79-677890220640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D8F65-6683-408D-A1CA-ABD76ED47D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50274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BDB6-F50E-478D-BE79-677890220640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D8F65-6683-408D-A1CA-ABD76ED47D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22974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A8BDB6-F50E-478D-BE79-677890220640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D8F65-6683-408D-A1CA-ABD76ED47D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7769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BAGNER EMANUEL TEPAZ GOMEZ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2 SEGUMDO. SECCION A.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207634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HOLA MUCHO GUSTO UN GUSO SALUDARTR Y QUE TAL ESTAS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6321463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grpSp>
        <p:nvGrpSpPr>
          <p:cNvPr id="6" name="Grupo 5"/>
          <p:cNvGrpSpPr/>
          <p:nvPr/>
        </p:nvGrpSpPr>
        <p:grpSpPr>
          <a:xfrm>
            <a:off x="3817417" y="3188262"/>
            <a:ext cx="2534831" cy="2176757"/>
            <a:chOff x="3817417" y="3188262"/>
            <a:chExt cx="2534831" cy="2176757"/>
          </a:xfrm>
        </p:grpSpPr>
        <p:sp>
          <p:nvSpPr>
            <p:cNvPr id="5" name="Elipse 4"/>
            <p:cNvSpPr/>
            <p:nvPr/>
          </p:nvSpPr>
          <p:spPr>
            <a:xfrm>
              <a:off x="3817417" y="3188262"/>
              <a:ext cx="2534831" cy="217675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4" name="Estrella de 5 puntas 3"/>
            <p:cNvSpPr/>
            <p:nvPr/>
          </p:nvSpPr>
          <p:spPr>
            <a:xfrm>
              <a:off x="3989372" y="3188262"/>
              <a:ext cx="2257679" cy="1796432"/>
            </a:xfrm>
            <a:prstGeom prst="star5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</p:grpSp>
    </p:spTree>
    <p:extLst>
      <p:ext uri="{BB962C8B-B14F-4D97-AF65-F5344CB8AC3E}">
        <p14:creationId xmlns:p14="http://schemas.microsoft.com/office/powerpoint/2010/main" val="1851280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20</Words>
  <Application>Microsoft Office PowerPoint</Application>
  <PresentationFormat>Panorámica</PresentationFormat>
  <Paragraphs>3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BAGNER EMANUEL TEPAZ GOMEZ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BAGNER EMANUEL TEPAZ GOMEZ</dc:title>
  <dc:creator>GNet</dc:creator>
  <cp:lastModifiedBy>GNet</cp:lastModifiedBy>
  <cp:revision>3</cp:revision>
  <dcterms:created xsi:type="dcterms:W3CDTF">2025-10-31T14:01:22Z</dcterms:created>
  <dcterms:modified xsi:type="dcterms:W3CDTF">2025-10-31T14:12:53Z</dcterms:modified>
</cp:coreProperties>
</file>