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483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60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150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09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650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509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852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47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904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952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89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6902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787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906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164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27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34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5258DE-D055-48A8-97BE-AE58C91822A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077E42-57BF-4CC6-A3A2-62277A029B7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683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JUAN DE DIOS VALLES DONIS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Segundo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66764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08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26218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6650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7</TotalTime>
  <Words>9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Impact</vt:lpstr>
      <vt:lpstr>Evento principal</vt:lpstr>
      <vt:lpstr>JUAN DE DIOS VALLES DONIS</vt:lpstr>
      <vt:lpstr>Presentación de PowerPoint</vt:lpstr>
      <vt:lpstr>Los pulpos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JUAN DE DIOS VALLES DONIS</dc:title>
  <dc:creator>GNet</dc:creator>
  <cp:lastModifiedBy>GNet</cp:lastModifiedBy>
  <cp:revision>2</cp:revision>
  <dcterms:created xsi:type="dcterms:W3CDTF">2025-10-10T14:04:00Z</dcterms:created>
  <dcterms:modified xsi:type="dcterms:W3CDTF">2025-10-10T14:11:12Z</dcterms:modified>
</cp:coreProperties>
</file>