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93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354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38771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3117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5168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30512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82330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1538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933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402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4617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31120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4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89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215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332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69891-C49D-44B9-842F-F83D1C267175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5B76C3-801C-401D-93B4-43FAE0A8DC6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2796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Juan de Dios valles </a:t>
            </a:r>
            <a:r>
              <a:rPr lang="es-ES" dirty="0" err="1" smtClean="0"/>
              <a:t>Donis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8953792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vuos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</a:t>
            </a:r>
            <a:r>
              <a:rPr lang="es-ES" dirty="0" err="1" smtClean="0"/>
              <a:t>suluga</a:t>
            </a:r>
            <a:r>
              <a:rPr lang="es-ES" dirty="0" smtClean="0"/>
              <a:t> pueden mover la cabeza asta 200 70</a:t>
            </a:r>
            <a:endParaRPr lang="es-GT" dirty="0"/>
          </a:p>
        </p:txBody>
      </p:sp>
      <p:sp>
        <p:nvSpPr>
          <p:cNvPr id="4" name="Pentágono regular 3"/>
          <p:cNvSpPr/>
          <p:nvPr/>
        </p:nvSpPr>
        <p:spPr>
          <a:xfrm>
            <a:off x="3936999" y="4783667"/>
            <a:ext cx="1176867" cy="1193799"/>
          </a:xfrm>
          <a:prstGeom prst="pent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 rot="19657959">
            <a:off x="4025740" y="409627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Flecha abajo 5"/>
          <p:cNvSpPr/>
          <p:nvPr/>
        </p:nvSpPr>
        <p:spPr>
          <a:xfrm>
            <a:off x="3998308" y="5966299"/>
            <a:ext cx="484632" cy="61050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Flecha abajo 6"/>
          <p:cNvSpPr/>
          <p:nvPr/>
        </p:nvSpPr>
        <p:spPr>
          <a:xfrm>
            <a:off x="4544249" y="5939460"/>
            <a:ext cx="484632" cy="6340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heurón 9"/>
          <p:cNvSpPr/>
          <p:nvPr/>
        </p:nvSpPr>
        <p:spPr>
          <a:xfrm>
            <a:off x="4786565" y="4457304"/>
            <a:ext cx="484632" cy="313267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Arco 10"/>
          <p:cNvSpPr/>
          <p:nvPr/>
        </p:nvSpPr>
        <p:spPr>
          <a:xfrm>
            <a:off x="4687321" y="5261958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Arco 11"/>
          <p:cNvSpPr/>
          <p:nvPr/>
        </p:nvSpPr>
        <p:spPr>
          <a:xfrm>
            <a:off x="3852013" y="5261958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Arco 12"/>
          <p:cNvSpPr/>
          <p:nvPr/>
        </p:nvSpPr>
        <p:spPr>
          <a:xfrm>
            <a:off x="3572933" y="5380566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Arco 13"/>
          <p:cNvSpPr/>
          <p:nvPr/>
        </p:nvSpPr>
        <p:spPr>
          <a:xfrm>
            <a:off x="3022598" y="4804758"/>
            <a:ext cx="914400" cy="914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640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Juan de Dios valles Donis</vt:lpstr>
      <vt:lpstr>LOS vuos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Juan de Dios valles Donis</dc:title>
  <dc:creator>GNet</dc:creator>
  <cp:lastModifiedBy>GNet</cp:lastModifiedBy>
  <cp:revision>3</cp:revision>
  <dcterms:created xsi:type="dcterms:W3CDTF">2025-10-17T13:56:48Z</dcterms:created>
  <dcterms:modified xsi:type="dcterms:W3CDTF">2025-10-17T14:13:40Z</dcterms:modified>
</cp:coreProperties>
</file>