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477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517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352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370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926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095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38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67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455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666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79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81085-DF9B-499C-A782-E2D24709A524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ECA18-ECBF-44E8-ADED-BFC6C5B9AE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1735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Juan de Dios Valles </a:t>
            </a:r>
            <a:r>
              <a:rPr lang="es-ES" dirty="0" err="1" smtClean="0"/>
              <a:t>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Segunde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5232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76626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747395" y="2902207"/>
            <a:ext cx="2012084" cy="1888278"/>
            <a:chOff x="4747395" y="2902207"/>
            <a:chExt cx="2012084" cy="1888278"/>
          </a:xfrm>
        </p:grpSpPr>
        <p:sp>
          <p:nvSpPr>
            <p:cNvPr id="5" name="Elipse 4"/>
            <p:cNvSpPr/>
            <p:nvPr/>
          </p:nvSpPr>
          <p:spPr>
            <a:xfrm flipV="1">
              <a:off x="4747395" y="2902207"/>
              <a:ext cx="2012084" cy="18882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863313" y="3066881"/>
              <a:ext cx="1780248" cy="1408014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40491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Juan de Dios Valles Donis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de Dios Valles Donis</dc:title>
  <dc:creator>GNet</dc:creator>
  <cp:lastModifiedBy>GNet</cp:lastModifiedBy>
  <cp:revision>2</cp:revision>
  <dcterms:created xsi:type="dcterms:W3CDTF">2025-10-31T14:05:22Z</dcterms:created>
  <dcterms:modified xsi:type="dcterms:W3CDTF">2025-10-31T14:12:31Z</dcterms:modified>
</cp:coreProperties>
</file>