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476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196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616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44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246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665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6006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781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559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979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757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065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882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572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8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045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305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F19736-09A4-4314-9CF6-7BBBD11504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D9DB86-EF4E-4A04-AEF8-CA280D3E01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485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Jasmin</a:t>
            </a:r>
            <a:r>
              <a:rPr lang="es-GT" dirty="0" smtClean="0"/>
              <a:t> Paola </a:t>
            </a:r>
            <a:r>
              <a:rPr lang="es-GT" dirty="0" err="1" smtClean="0"/>
              <a:t>Yan</a:t>
            </a:r>
            <a:r>
              <a:rPr lang="es-GT" dirty="0" smtClean="0"/>
              <a:t> Blanco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Grado segundo básico sección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15752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03000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Rios</a:t>
            </a:r>
            <a:r>
              <a:rPr lang="es-GT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conocen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13832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15</TotalTime>
  <Words>50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Jasmin Paola Yan Blanco</vt:lpstr>
      <vt:lpstr>Los pulpos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Jasmin Paola Yan Blanco</dc:title>
  <dc:creator>GNet</dc:creator>
  <cp:lastModifiedBy>GNet</cp:lastModifiedBy>
  <cp:revision>3</cp:revision>
  <dcterms:created xsi:type="dcterms:W3CDTF">2025-10-10T13:55:55Z</dcterms:created>
  <dcterms:modified xsi:type="dcterms:W3CDTF">2025-10-10T14:11:23Z</dcterms:modified>
</cp:coreProperties>
</file>