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9152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6060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0538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3197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3690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5050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5493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531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3541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410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4704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7921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8873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76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5035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8450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7E9DF-B6BF-4CBD-8FDE-D8A7A394D5C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66D1F54-4898-45EB-8A81-2714753354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254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Jasmin</a:t>
            </a:r>
            <a:r>
              <a:rPr lang="es-GT" dirty="0" smtClean="0"/>
              <a:t> Paola </a:t>
            </a:r>
            <a:r>
              <a:rPr lang="es-GT" dirty="0" err="1" smtClean="0"/>
              <a:t>Yan</a:t>
            </a:r>
            <a:r>
              <a:rPr lang="es-GT" dirty="0" smtClean="0"/>
              <a:t> Blanco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básico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832363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</a:t>
            </a:r>
            <a:r>
              <a:rPr lang="es-GT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pueden mover la cabeza hasta 270 grados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3517900" y="4203700"/>
            <a:ext cx="1485900" cy="1981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nector 5"/>
          <p:cNvSpPr/>
          <p:nvPr/>
        </p:nvSpPr>
        <p:spPr>
          <a:xfrm>
            <a:off x="3797300" y="3365500"/>
            <a:ext cx="876300" cy="10795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3759200" y="3035300"/>
            <a:ext cx="419100" cy="508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4330700" y="3035300"/>
            <a:ext cx="431800" cy="508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Rayo 9"/>
          <p:cNvSpPr/>
          <p:nvPr/>
        </p:nvSpPr>
        <p:spPr>
          <a:xfrm>
            <a:off x="2438400" y="4572000"/>
            <a:ext cx="1460500" cy="1469362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74046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6" grpId="0" animBg="1"/>
      <p:bldP spid="7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Jasmin Paola Yan Blanco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Jasmin Paola Yan Blanco</dc:title>
  <dc:creator>GNet</dc:creator>
  <cp:lastModifiedBy>GNet</cp:lastModifiedBy>
  <cp:revision>3</cp:revision>
  <dcterms:created xsi:type="dcterms:W3CDTF">2025-10-17T13:55:48Z</dcterms:created>
  <dcterms:modified xsi:type="dcterms:W3CDTF">2025-10-17T14:13:20Z</dcterms:modified>
</cp:coreProperties>
</file>