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6812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026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551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804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1047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264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9163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298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803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443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689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908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363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216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076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363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600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28B7ED3-6AEB-4603-8419-25AB427CE0AD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1131E65-5B88-47D6-AADF-7B6F28594D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89194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Jasmin</a:t>
            </a:r>
            <a:r>
              <a:rPr lang="es-GT" dirty="0" smtClean="0"/>
              <a:t> Paola </a:t>
            </a:r>
            <a:r>
              <a:rPr lang="es-GT" dirty="0" err="1" smtClean="0"/>
              <a:t>Yan</a:t>
            </a:r>
            <a:r>
              <a:rPr lang="es-GT" dirty="0" smtClean="0"/>
              <a:t>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segundo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4053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774701"/>
            <a:ext cx="1549399" cy="11938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70300" y="774700"/>
            <a:ext cx="1257300" cy="1291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53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Jasmin Paola Yan Blanco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Jasmin Paola Yan Blanco</dc:title>
  <dc:creator>GNet</dc:creator>
  <cp:lastModifiedBy>GNet</cp:lastModifiedBy>
  <cp:revision>3</cp:revision>
  <dcterms:created xsi:type="dcterms:W3CDTF">2025-10-24T13:52:48Z</dcterms:created>
  <dcterms:modified xsi:type="dcterms:W3CDTF">2025-10-24T14:08:35Z</dcterms:modified>
</cp:coreProperties>
</file>