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41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030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270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873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817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945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380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263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889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806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33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36964-3AF0-4CCE-ACF1-96C635ED247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3F1DD-3EB7-472C-A586-187487E471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861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JASMIN PAOLA YAN BLANCO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BASICO 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023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BUEN DIA COMO AMANECIO EL DIA DE HOY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57870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8" name="Grupo 7"/>
          <p:cNvGrpSpPr/>
          <p:nvPr/>
        </p:nvGrpSpPr>
        <p:grpSpPr>
          <a:xfrm>
            <a:off x="3943350" y="2547144"/>
            <a:ext cx="3124200" cy="3136900"/>
            <a:chOff x="3943350" y="2547144"/>
            <a:chExt cx="3124200" cy="3136900"/>
          </a:xfrm>
        </p:grpSpPr>
        <p:sp>
          <p:nvSpPr>
            <p:cNvPr id="7" name="Elipse 6"/>
            <p:cNvSpPr/>
            <p:nvPr/>
          </p:nvSpPr>
          <p:spPr>
            <a:xfrm>
              <a:off x="3943350" y="2547144"/>
              <a:ext cx="3124200" cy="31369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064000" y="2680494"/>
              <a:ext cx="2882900" cy="26416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38986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JASMIN PAOLA YAN BLANCO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JASMIN PAOLA YAN BLANCO</dc:title>
  <dc:creator>GNet</dc:creator>
  <cp:lastModifiedBy>GNet</cp:lastModifiedBy>
  <cp:revision>2</cp:revision>
  <dcterms:created xsi:type="dcterms:W3CDTF">2025-10-31T14:02:25Z</dcterms:created>
  <dcterms:modified xsi:type="dcterms:W3CDTF">2025-10-31T14:12:36Z</dcterms:modified>
</cp:coreProperties>
</file>