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855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6278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3331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5727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3875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0663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6482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1905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6930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2756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8630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5827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5972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7660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7813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3627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31699-90F5-4D8F-8AA5-8DFF0B3B93F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6F035CD-34F1-48D9-A9AD-6CA0FA11516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5113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Beverly Lisbeth Rafael Gil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631671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pueden mover la cabeza hasta 270 grados</a:t>
            </a:r>
            <a:endParaRPr lang="es-GT" dirty="0"/>
          </a:p>
        </p:txBody>
      </p:sp>
      <p:sp>
        <p:nvSpPr>
          <p:cNvPr id="5" name="Lágrima 4"/>
          <p:cNvSpPr/>
          <p:nvPr/>
        </p:nvSpPr>
        <p:spPr>
          <a:xfrm rot="1729367">
            <a:off x="2328334" y="3143778"/>
            <a:ext cx="1109133" cy="990600"/>
          </a:xfrm>
          <a:prstGeom prst="teardrop">
            <a:avLst/>
          </a:prstGeom>
        </p:spPr>
        <p:style>
          <a:lnRef idx="2">
            <a:schemeClr val="dk1">
              <a:shade val="50000"/>
            </a:schemeClr>
          </a:lnRef>
          <a:fillRef idx="1002">
            <a:schemeClr val="lt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erminador 8"/>
          <p:cNvSpPr/>
          <p:nvPr/>
        </p:nvSpPr>
        <p:spPr>
          <a:xfrm rot="1201557">
            <a:off x="3140899" y="4469459"/>
            <a:ext cx="846668" cy="203200"/>
          </a:xfrm>
          <a:prstGeom prst="flowChartTerminator">
            <a:avLst/>
          </a:prstGeom>
        </p:spPr>
        <p:style>
          <a:lnRef idx="2">
            <a:schemeClr val="dk1">
              <a:shade val="50000"/>
            </a:schemeClr>
          </a:lnRef>
          <a:fillRef idx="1001">
            <a:schemeClr val="l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lipse 3"/>
          <p:cNvSpPr/>
          <p:nvPr/>
        </p:nvSpPr>
        <p:spPr>
          <a:xfrm>
            <a:off x="2142066" y="3869267"/>
            <a:ext cx="1185333" cy="227753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001">
            <a:schemeClr val="l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erminador 5"/>
          <p:cNvSpPr/>
          <p:nvPr/>
        </p:nvSpPr>
        <p:spPr>
          <a:xfrm rot="12821130">
            <a:off x="2610627" y="4645398"/>
            <a:ext cx="1042149" cy="152401"/>
          </a:xfrm>
          <a:prstGeom prst="flowChartTerminator">
            <a:avLst/>
          </a:prstGeom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Triángulo isósceles 9"/>
          <p:cNvSpPr/>
          <p:nvPr/>
        </p:nvSpPr>
        <p:spPr>
          <a:xfrm>
            <a:off x="3327399" y="4021336"/>
            <a:ext cx="2284136" cy="207274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>
            <a:off x="2734732" y="3445933"/>
            <a:ext cx="152401" cy="19314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nector 7"/>
          <p:cNvSpPr/>
          <p:nvPr/>
        </p:nvSpPr>
        <p:spPr>
          <a:xfrm>
            <a:off x="2929465" y="3306629"/>
            <a:ext cx="194735" cy="13930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11928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9" grpId="0" animBg="1"/>
      <p:bldP spid="4" grpId="0" animBg="1"/>
      <p:bldP spid="6" grpId="0" animBg="1"/>
      <p:bldP spid="10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Beverly Lisbeth Rafael Gil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Beverly Lisbeth Rafael Gil</dc:title>
  <dc:creator>GNet</dc:creator>
  <cp:lastModifiedBy>GNet</cp:lastModifiedBy>
  <cp:revision>3</cp:revision>
  <dcterms:created xsi:type="dcterms:W3CDTF">2025-10-16T16:30:03Z</dcterms:created>
  <dcterms:modified xsi:type="dcterms:W3CDTF">2025-10-16T16:50:06Z</dcterms:modified>
</cp:coreProperties>
</file>