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1036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142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3109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034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351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4077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88641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74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92505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120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698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695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894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3215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687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025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3359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D36866-C834-442D-925D-34A2A89FC6D9}" type="datetimeFigureOut">
              <a:rPr lang="es-GT" smtClean="0"/>
              <a:t>23/10/2025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CDA3E9-C3E8-42AF-84BD-89F9FA82277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47141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BEVERLY LISETH RAFAEL GIL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B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3786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dura mas que un año, porque tarda mas tiempo que girar sobre si mismo que en dar una vuelta al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97665" y="508000"/>
            <a:ext cx="1684867" cy="16340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575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62468" y="2065867"/>
            <a:ext cx="10131425" cy="3649133"/>
          </a:xfrm>
        </p:spPr>
        <p:txBody>
          <a:bodyPr/>
          <a:lstStyle/>
          <a:p>
            <a:r>
              <a:rPr lang="es-ES" dirty="0" smtClean="0"/>
              <a:t>No es perfectamente redonda, es un poco mas ancha en el ecuador y un poco mas aplastada en los polos </a:t>
            </a:r>
            <a:endParaRPr lang="es-GT" dirty="0"/>
          </a:p>
        </p:txBody>
      </p:sp>
      <p:sp>
        <p:nvSpPr>
          <p:cNvPr id="4" name="Conector 3"/>
          <p:cNvSpPr/>
          <p:nvPr/>
        </p:nvSpPr>
        <p:spPr>
          <a:xfrm>
            <a:off x="2785533" y="905932"/>
            <a:ext cx="1540934" cy="1481667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uadroTexto 5"/>
          <p:cNvSpPr txBox="1"/>
          <p:nvPr/>
        </p:nvSpPr>
        <p:spPr>
          <a:xfrm>
            <a:off x="262468" y="6383866"/>
            <a:ext cx="965199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mover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6055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21</TotalTime>
  <Words>55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Celestial</vt:lpstr>
      <vt:lpstr>BEVERLY LISETH RAFAEL GIL</vt:lpstr>
      <vt:lpstr>VENUS</vt:lpstr>
      <vt:lpstr>La tierra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BEVERLY LISETH RAFAEL GIL</dc:title>
  <dc:creator>GNet</dc:creator>
  <cp:lastModifiedBy>GNet</cp:lastModifiedBy>
  <cp:revision>4</cp:revision>
  <dcterms:created xsi:type="dcterms:W3CDTF">2025-10-23T16:34:04Z</dcterms:created>
  <dcterms:modified xsi:type="dcterms:W3CDTF">2025-10-23T16:55:06Z</dcterms:modified>
</cp:coreProperties>
</file>