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003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8128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105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56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2693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085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859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6053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450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198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866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12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190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698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996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56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720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0D4CC5-840C-47B1-B663-B75F182612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38879F-9ACE-4142-86E9-CE17D66C648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93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DIEGO IVAN RAFAEL LOPEZ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SEGUNDO “B"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96961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además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79988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RIOS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37738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DIEGO IVAN RAFAEL LOPEZ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DIEGO IVAN RAFAEL LOPEZ</dc:title>
  <dc:creator>GNet</dc:creator>
  <cp:lastModifiedBy>GNet</cp:lastModifiedBy>
  <cp:revision>3</cp:revision>
  <dcterms:created xsi:type="dcterms:W3CDTF">2025-10-09T16:35:12Z</dcterms:created>
  <dcterms:modified xsi:type="dcterms:W3CDTF">2025-10-09T16:50:12Z</dcterms:modified>
</cp:coreProperties>
</file>