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54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C722C-F7DD-4180-A3A1-8FFE37D51D0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F129-A508-40D1-A1EB-D7EC902958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95021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C722C-F7DD-4180-A3A1-8FFE37D51D0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F129-A508-40D1-A1EB-D7EC902958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2732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C722C-F7DD-4180-A3A1-8FFE37D51D0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F129-A508-40D1-A1EB-D7EC90295893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427501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C722C-F7DD-4180-A3A1-8FFE37D51D0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F129-A508-40D1-A1EB-D7EC902958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013106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C722C-F7DD-4180-A3A1-8FFE37D51D0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F129-A508-40D1-A1EB-D7EC90295893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49539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C722C-F7DD-4180-A3A1-8FFE37D51D0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F129-A508-40D1-A1EB-D7EC902958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530124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C722C-F7DD-4180-A3A1-8FFE37D51D0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F129-A508-40D1-A1EB-D7EC902958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909654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C722C-F7DD-4180-A3A1-8FFE37D51D0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F129-A508-40D1-A1EB-D7EC902958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68607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C722C-F7DD-4180-A3A1-8FFE37D51D0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F129-A508-40D1-A1EB-D7EC902958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25296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C722C-F7DD-4180-A3A1-8FFE37D51D0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F129-A508-40D1-A1EB-D7EC902958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81380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C722C-F7DD-4180-A3A1-8FFE37D51D0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F129-A508-40D1-A1EB-D7EC902958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61184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C722C-F7DD-4180-A3A1-8FFE37D51D0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F129-A508-40D1-A1EB-D7EC902958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43536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C722C-F7DD-4180-A3A1-8FFE37D51D0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F129-A508-40D1-A1EB-D7EC902958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26234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C722C-F7DD-4180-A3A1-8FFE37D51D0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F129-A508-40D1-A1EB-D7EC902958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90501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C722C-F7DD-4180-A3A1-8FFE37D51D0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F129-A508-40D1-A1EB-D7EC902958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72098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C722C-F7DD-4180-A3A1-8FFE37D51D0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F129-A508-40D1-A1EB-D7EC902958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65644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C722C-F7DD-4180-A3A1-8FFE37D51D0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B17F129-A508-40D1-A1EB-D7EC902958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69099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Diego </a:t>
            </a:r>
            <a:r>
              <a:rPr lang="es-ES" dirty="0" err="1" smtClean="0"/>
              <a:t>Ivan</a:t>
            </a:r>
            <a:r>
              <a:rPr lang="es-ES" dirty="0" smtClean="0"/>
              <a:t> Rafael </a:t>
            </a:r>
            <a:r>
              <a:rPr lang="es-ES" dirty="0" err="1" smtClean="0"/>
              <a:t>Lopez</a:t>
            </a:r>
            <a:r>
              <a:rPr lang="es-ES" dirty="0" smtClean="0"/>
              <a:t>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 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27600843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</a:t>
            </a:r>
            <a:r>
              <a:rPr lang="es-ES" dirty="0" err="1" smtClean="0"/>
              <a:t>Buhos</a:t>
            </a:r>
            <a:r>
              <a:rPr lang="es-ES" dirty="0" smtClean="0"/>
              <a:t>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ojos, en su lugar pueden mover su cabeza hasta 270 grados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4364942" y="3440890"/>
            <a:ext cx="1242348" cy="11677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Trapecio 4"/>
          <p:cNvSpPr/>
          <p:nvPr/>
        </p:nvSpPr>
        <p:spPr>
          <a:xfrm>
            <a:off x="4353848" y="5819705"/>
            <a:ext cx="477616" cy="451344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Trapecio 5"/>
          <p:cNvSpPr/>
          <p:nvPr/>
        </p:nvSpPr>
        <p:spPr>
          <a:xfrm>
            <a:off x="5141008" y="5801149"/>
            <a:ext cx="466282" cy="469900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Trapecio 6"/>
          <p:cNvSpPr/>
          <p:nvPr/>
        </p:nvSpPr>
        <p:spPr>
          <a:xfrm>
            <a:off x="4034502" y="4503167"/>
            <a:ext cx="1882332" cy="1414046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Paralelogramo 7"/>
          <p:cNvSpPr/>
          <p:nvPr/>
        </p:nvSpPr>
        <p:spPr>
          <a:xfrm>
            <a:off x="3475056" y="4586341"/>
            <a:ext cx="1117600" cy="1109215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Paralelogramo 9"/>
          <p:cNvSpPr/>
          <p:nvPr/>
        </p:nvSpPr>
        <p:spPr>
          <a:xfrm rot="8922676">
            <a:off x="5456490" y="4476851"/>
            <a:ext cx="1025667" cy="1179258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1" name="Triángulo isósceles 10"/>
          <p:cNvSpPr/>
          <p:nvPr/>
        </p:nvSpPr>
        <p:spPr>
          <a:xfrm rot="19320006">
            <a:off x="4165946" y="3144901"/>
            <a:ext cx="588639" cy="460804"/>
          </a:xfrm>
          <a:prstGeom prst="triangle">
            <a:avLst>
              <a:gd name="adj" fmla="val 4937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2" name="Triángulo isósceles 11"/>
          <p:cNvSpPr/>
          <p:nvPr/>
        </p:nvSpPr>
        <p:spPr>
          <a:xfrm rot="2512113">
            <a:off x="5295457" y="3207031"/>
            <a:ext cx="623666" cy="467718"/>
          </a:xfrm>
          <a:prstGeom prst="triangle">
            <a:avLst>
              <a:gd name="adj" fmla="val 5307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532166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  <p:bldP spid="10" grpId="0" animBg="1"/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</TotalTime>
  <Words>24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Diego Ivan Rafael Lopez </vt:lpstr>
      <vt:lpstr>Los Buhos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Diego Ivan Rafael Lopez</dc:title>
  <dc:creator>GNet</dc:creator>
  <cp:lastModifiedBy>GNet</cp:lastModifiedBy>
  <cp:revision>3</cp:revision>
  <dcterms:created xsi:type="dcterms:W3CDTF">2025-10-16T16:30:05Z</dcterms:created>
  <dcterms:modified xsi:type="dcterms:W3CDTF">2025-10-16T16:49:55Z</dcterms:modified>
</cp:coreProperties>
</file>