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00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70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54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97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441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476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526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547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464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530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54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593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13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89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421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8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38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1591F7-E3C5-4BCC-8015-B3930B14DD0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D2D14B-304B-4A79-B121-4071861AF47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60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82701"/>
            <a:ext cx="9144000" cy="22272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EDWIN AROLDO RAMIREZ RUANO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Segundo-b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64204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tres corazones además su sangre es azul por 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3562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 sangre, pero en </a:t>
            </a:r>
            <a:r>
              <a:rPr lang="es-ES" dirty="0" err="1" smtClean="0"/>
              <a:t>rialidad</a:t>
            </a:r>
            <a:r>
              <a:rPr lang="es-ES" dirty="0" smtClean="0"/>
              <a:t>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6557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EDWIN AROLDO RAMIREZ RUANO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EDWIN AROLDO RAMIREZ RUANO</dc:title>
  <dc:creator>GNet</dc:creator>
  <cp:lastModifiedBy>GNet</cp:lastModifiedBy>
  <cp:revision>3</cp:revision>
  <dcterms:created xsi:type="dcterms:W3CDTF">2025-10-09T16:35:14Z</dcterms:created>
  <dcterms:modified xsi:type="dcterms:W3CDTF">2025-10-09T16:49:52Z</dcterms:modified>
</cp:coreProperties>
</file>