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50601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23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0560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8826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5198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9881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29066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214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616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42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300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756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896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3862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7244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745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6151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6897661-ADB0-48AC-95F0-7440AF0E0F7E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81AA79A-EAD9-4239-8167-991315C6E8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9243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08D49-89B1-4E6E-AA0A-523F83E448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EDWIN AROLDO RAMIREZ RUANO 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2C9483A-D2AC-4D21-A3E7-1F4AC9776D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SEGUNDO B 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47619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7F9650-1714-48D3-A6E5-05751C3C6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13" y="448614"/>
            <a:ext cx="10515600" cy="1236372"/>
          </a:xfrm>
        </p:spPr>
        <p:txBody>
          <a:bodyPr>
            <a:normAutofit/>
          </a:bodyPr>
          <a:lstStyle/>
          <a:p>
            <a:r>
              <a:rPr lang="es-ES" dirty="0"/>
              <a:t>Venus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2231D5-C572-4150-83ED-3875C6999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</a:t>
            </a:r>
            <a:r>
              <a:rPr lang="es-ES" dirty="0" err="1"/>
              <a:t>dia</a:t>
            </a:r>
            <a:r>
              <a:rPr lang="es-ES" dirty="0"/>
              <a:t> dura mas q un año, por q tarda mas tiempo en girar sobre si mismo que en dar una vuelta a el sol 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6B15CAF4-35B6-4EF5-88BE-CACD77C88C13}"/>
              </a:ext>
            </a:extLst>
          </p:cNvPr>
          <p:cNvSpPr/>
          <p:nvPr/>
        </p:nvSpPr>
        <p:spPr>
          <a:xfrm>
            <a:off x="3078051" y="1004552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06AE5CF0-A712-41BA-BF82-DACB7D36C345}"/>
              </a:ext>
            </a:extLst>
          </p:cNvPr>
          <p:cNvSpPr/>
          <p:nvPr/>
        </p:nvSpPr>
        <p:spPr>
          <a:xfrm>
            <a:off x="2125014" y="386366"/>
            <a:ext cx="1197736" cy="12363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65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7920AD-9507-42AB-9154-73B3E65EC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Tierra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8FA085-A9AF-46B0-9026-620A7C3BD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348" y="2065867"/>
            <a:ext cx="10131425" cy="3649133"/>
          </a:xfrm>
        </p:spPr>
        <p:txBody>
          <a:bodyPr/>
          <a:lstStyle/>
          <a:p>
            <a:r>
              <a:rPr lang="es-ES" dirty="0"/>
              <a:t>No es perfectamente redonda, es un poco mas ancha en el ecuador y  un poco mas aplastada en los polos </a:t>
            </a:r>
            <a:endParaRPr lang="es-GT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FCAB58B2-4F81-42AA-8821-D67752209999}"/>
              </a:ext>
            </a:extLst>
          </p:cNvPr>
          <p:cNvSpPr/>
          <p:nvPr/>
        </p:nvSpPr>
        <p:spPr>
          <a:xfrm>
            <a:off x="2871990" y="388393"/>
            <a:ext cx="1751527" cy="17128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19AC577-E1C0-42AE-95C8-03EA1F7F53E8}"/>
              </a:ext>
            </a:extLst>
          </p:cNvPr>
          <p:cNvSpPr txBox="1"/>
          <p:nvPr/>
        </p:nvSpPr>
        <p:spPr>
          <a:xfrm>
            <a:off x="840348" y="6063734"/>
            <a:ext cx="1236395" cy="36933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5945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21</TotalTime>
  <Words>57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EDWIN AROLDO RAMIREZ RUANO </vt:lpstr>
      <vt:lpstr>Venus </vt:lpstr>
      <vt:lpstr>La Tierra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EDWIN AROLDO RAMIREZ RUANO</dc:title>
  <dc:creator>GNet</dc:creator>
  <cp:lastModifiedBy>GNet</cp:lastModifiedBy>
  <cp:revision>3</cp:revision>
  <dcterms:created xsi:type="dcterms:W3CDTF">2025-10-23T16:33:16Z</dcterms:created>
  <dcterms:modified xsi:type="dcterms:W3CDTF">2025-10-23T16:54:35Z</dcterms:modified>
</cp:coreProperties>
</file>