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87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968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986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17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846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7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48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92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071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47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547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139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83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091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542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2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34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555BAB-6B16-4624-86E1-1C534AA012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C0D137-2C26-470C-94EC-0F77D99727C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02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Emilser</a:t>
            </a:r>
            <a:r>
              <a:rPr lang="es-ES" dirty="0" smtClean="0"/>
              <a:t> Azucena Ramírez </a:t>
            </a:r>
            <a:r>
              <a:rPr lang="es-ES" dirty="0" err="1" smtClean="0"/>
              <a:t>Pichilla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Grado=segundo básico</a:t>
            </a:r>
          </a:p>
          <a:p>
            <a:r>
              <a:rPr lang="es-ES" dirty="0" smtClean="0"/>
              <a:t>Sección=B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8114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07048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Ríos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3146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15</TotalTime>
  <Words>49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Emilser Azucena Ramírez Pichilla </vt:lpstr>
      <vt:lpstr>Los pulpos</vt:lpstr>
      <vt:lpstr>Ríos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Emilser Azucena Ramírez Pichilla</dc:title>
  <dc:creator>GNet</dc:creator>
  <cp:lastModifiedBy>GNet</cp:lastModifiedBy>
  <cp:revision>3</cp:revision>
  <dcterms:created xsi:type="dcterms:W3CDTF">2025-10-09T16:35:13Z</dcterms:created>
  <dcterms:modified xsi:type="dcterms:W3CDTF">2025-10-09T16:50:23Z</dcterms:modified>
</cp:coreProperties>
</file>