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076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068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29842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30870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26335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35124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29423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04557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4812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40894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34960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453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2259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6166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683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7409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22C27-2695-4C09-BFD1-755BA239FA2D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5D14BD3-8978-4AA1-9C04-E924DA715F1F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09522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EMILSER AZUCENA RAMIREZ PICHILLA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GRADO=SEGUNDO BASICO</a:t>
            </a:r>
          </a:p>
          <a:p>
            <a:r>
              <a:rPr lang="es-ES" dirty="0" smtClean="0"/>
              <a:t>SECCION=SEGUNDO B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8216812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hasta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668358" y="3743661"/>
            <a:ext cx="1409251" cy="14092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Lágrima 6"/>
          <p:cNvSpPr/>
          <p:nvPr/>
        </p:nvSpPr>
        <p:spPr>
          <a:xfrm>
            <a:off x="3528509" y="4627486"/>
            <a:ext cx="914400" cy="914400"/>
          </a:xfrm>
          <a:prstGeom prst="teardro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ircular 7"/>
          <p:cNvSpPr/>
          <p:nvPr/>
        </p:nvSpPr>
        <p:spPr>
          <a:xfrm>
            <a:off x="3119718" y="3657600"/>
            <a:ext cx="45719" cy="86061"/>
          </a:xfrm>
          <a:prstGeom prst="pi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9" name="Elipse 8"/>
          <p:cNvSpPr/>
          <p:nvPr/>
        </p:nvSpPr>
        <p:spPr>
          <a:xfrm>
            <a:off x="4303058" y="3056272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Flecha curvada hacia la derecha 9"/>
          <p:cNvSpPr/>
          <p:nvPr/>
        </p:nvSpPr>
        <p:spPr>
          <a:xfrm>
            <a:off x="3205376" y="3700630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1" name="Flecha curvada hacia la izquierda 10"/>
          <p:cNvSpPr/>
          <p:nvPr/>
        </p:nvSpPr>
        <p:spPr>
          <a:xfrm>
            <a:off x="4871382" y="3976866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>
              <a:solidFill>
                <a:schemeClr val="tx1"/>
              </a:solidFill>
            </a:endParaRPr>
          </a:p>
        </p:txBody>
      </p:sp>
      <p:sp>
        <p:nvSpPr>
          <p:cNvPr id="12" name="Triángulo isósceles 11"/>
          <p:cNvSpPr/>
          <p:nvPr/>
        </p:nvSpPr>
        <p:spPr>
          <a:xfrm flipH="1" flipV="1">
            <a:off x="4595116" y="3354688"/>
            <a:ext cx="276266" cy="46857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693801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EMILSER AZUCENA RAMIREZ PICHILLA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EMILSER AZUCENA RAMIREZ PICHILLA</dc:title>
  <dc:creator>GNet</dc:creator>
  <cp:lastModifiedBy>GNet</cp:lastModifiedBy>
  <cp:revision>2</cp:revision>
  <dcterms:created xsi:type="dcterms:W3CDTF">2025-10-16T16:30:02Z</dcterms:created>
  <dcterms:modified xsi:type="dcterms:W3CDTF">2025-10-16T16:49:57Z</dcterms:modified>
</cp:coreProperties>
</file>