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2BC4AA5A-8A34-4F42-A4F7-2AE8B1A31B74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BB967326-52B5-4EE6-BD2F-2EC302089EB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355992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4AA5A-8A34-4F42-A4F7-2AE8B1A31B74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67326-52B5-4EE6-BD2F-2EC302089EB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1274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4AA5A-8A34-4F42-A4F7-2AE8B1A31B74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67326-52B5-4EE6-BD2F-2EC302089EB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797109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4AA5A-8A34-4F42-A4F7-2AE8B1A31B74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67326-52B5-4EE6-BD2F-2EC302089EB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407341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4AA5A-8A34-4F42-A4F7-2AE8B1A31B74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67326-52B5-4EE6-BD2F-2EC302089EB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829725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4AA5A-8A34-4F42-A4F7-2AE8B1A31B74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67326-52B5-4EE6-BD2F-2EC302089EB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594692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4AA5A-8A34-4F42-A4F7-2AE8B1A31B74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67326-52B5-4EE6-BD2F-2EC302089EB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95575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4AA5A-8A34-4F42-A4F7-2AE8B1A31B74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67326-52B5-4EE6-BD2F-2EC302089EB5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6806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4AA5A-8A34-4F42-A4F7-2AE8B1A31B74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67326-52B5-4EE6-BD2F-2EC302089EB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15569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4AA5A-8A34-4F42-A4F7-2AE8B1A31B74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67326-52B5-4EE6-BD2F-2EC302089EB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11100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4AA5A-8A34-4F42-A4F7-2AE8B1A31B74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67326-52B5-4EE6-BD2F-2EC302089EB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90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4AA5A-8A34-4F42-A4F7-2AE8B1A31B74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67326-52B5-4EE6-BD2F-2EC302089EB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8919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4AA5A-8A34-4F42-A4F7-2AE8B1A31B74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67326-52B5-4EE6-BD2F-2EC302089EB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42448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4AA5A-8A34-4F42-A4F7-2AE8B1A31B74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67326-52B5-4EE6-BD2F-2EC302089EB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5734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4AA5A-8A34-4F42-A4F7-2AE8B1A31B74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67326-52B5-4EE6-BD2F-2EC302089EB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27620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4AA5A-8A34-4F42-A4F7-2AE8B1A31B74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67326-52B5-4EE6-BD2F-2EC302089EB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66503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4AA5A-8A34-4F42-A4F7-2AE8B1A31B74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67326-52B5-4EE6-BD2F-2EC302089EB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1874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BC4AA5A-8A34-4F42-A4F7-2AE8B1A31B74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B967326-52B5-4EE6-BD2F-2EC302089EB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24203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EMILSER AZUCENA RAMIREZ PICHILLA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GRADO=SEGUNDO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265865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10131425" cy="1456267"/>
          </a:xfrm>
        </p:spPr>
        <p:txBody>
          <a:bodyPr/>
          <a:lstStyle/>
          <a:p>
            <a:r>
              <a:rPr lang="es-ES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día dura mas que un año, porque tarda mas tiempo en girar sobre si mismo que en dar una vuelta al sol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345167" y="685800"/>
            <a:ext cx="1495313" cy="147339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84902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TIERRA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es perfectamente redonda ,es un poco mas ancha en el ecuador y un poco mas aplastada en los polos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850776" y="880533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CuadroTexto 4"/>
          <p:cNvSpPr txBox="1"/>
          <p:nvPr/>
        </p:nvSpPr>
        <p:spPr>
          <a:xfrm>
            <a:off x="505609" y="5682734"/>
            <a:ext cx="787331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ES" dirty="0" smtClean="0"/>
              <a:t>mover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613720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20</TotalTime>
  <Words>55</Words>
  <Application>Microsoft Office PowerPoint</Application>
  <PresentationFormat>Panorámica</PresentationFormat>
  <Paragraphs>7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EMILSER AZUCENA RAMIREZ PICHILLA</vt:lpstr>
      <vt:lpstr>VENUS</vt:lpstr>
      <vt:lpstr>LA TIERRA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EMILSER AZUCENA RAMIREZ PICHILLA</dc:title>
  <dc:creator>GNet</dc:creator>
  <cp:lastModifiedBy>GNet</cp:lastModifiedBy>
  <cp:revision>3</cp:revision>
  <dcterms:created xsi:type="dcterms:W3CDTF">2025-10-23T16:34:01Z</dcterms:created>
  <dcterms:modified xsi:type="dcterms:W3CDTF">2025-10-23T16:54:32Z</dcterms:modified>
</cp:coreProperties>
</file>