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CED6-6BFB-4D59-BEC7-5222E88BA77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3417-41FD-44E3-8392-2373E69288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4385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CED6-6BFB-4D59-BEC7-5222E88BA77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3417-41FD-44E3-8392-2373E69288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047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CED6-6BFB-4D59-BEC7-5222E88BA77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3417-41FD-44E3-8392-2373E69288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7185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CED6-6BFB-4D59-BEC7-5222E88BA77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3417-41FD-44E3-8392-2373E69288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126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CED6-6BFB-4D59-BEC7-5222E88BA77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3417-41FD-44E3-8392-2373E69288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9264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CED6-6BFB-4D59-BEC7-5222E88BA77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3417-41FD-44E3-8392-2373E69288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2861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CED6-6BFB-4D59-BEC7-5222E88BA77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3417-41FD-44E3-8392-2373E69288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444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CED6-6BFB-4D59-BEC7-5222E88BA77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3417-41FD-44E3-8392-2373E69288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8961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CED6-6BFB-4D59-BEC7-5222E88BA77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3417-41FD-44E3-8392-2373E69288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8042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CED6-6BFB-4D59-BEC7-5222E88BA77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3417-41FD-44E3-8392-2373E69288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2666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CED6-6BFB-4D59-BEC7-5222E88BA77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3417-41FD-44E3-8392-2373E69288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4708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3CED6-6BFB-4D59-BEC7-5222E88BA77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D3417-41FD-44E3-8392-2373E69288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9117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EMILSER AZUCENA RAMIREZ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GRADO=SEGUBDO </a:t>
            </a:r>
          </a:p>
          <a:p>
            <a:r>
              <a:rPr lang="es-ES" dirty="0" smtClean="0"/>
              <a:t>SECCION=B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3079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buenas tardes como estas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7519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3582296" y="2635625"/>
            <a:ext cx="3679115" cy="3541338"/>
            <a:chOff x="3582296" y="2635625"/>
            <a:chExt cx="3679115" cy="3541338"/>
          </a:xfrm>
        </p:grpSpPr>
        <p:sp>
          <p:nvSpPr>
            <p:cNvPr id="5" name="Conector 4"/>
            <p:cNvSpPr/>
            <p:nvPr/>
          </p:nvSpPr>
          <p:spPr>
            <a:xfrm>
              <a:off x="3582296" y="2635625"/>
              <a:ext cx="3679115" cy="3541338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4" name="Estrella de 5 puntas 3"/>
            <p:cNvSpPr/>
            <p:nvPr/>
          </p:nvSpPr>
          <p:spPr>
            <a:xfrm>
              <a:off x="3883511" y="3108409"/>
              <a:ext cx="3281082" cy="2334134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3147930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EMILSER AZUCENA RAMIREZ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EMILSER AZUCENA RAMIREZ</dc:title>
  <dc:creator>GNet</dc:creator>
  <cp:lastModifiedBy>GNet</cp:lastModifiedBy>
  <cp:revision>2</cp:revision>
  <dcterms:created xsi:type="dcterms:W3CDTF">2025-10-30T16:31:19Z</dcterms:created>
  <dcterms:modified xsi:type="dcterms:W3CDTF">2025-10-30T16:38:08Z</dcterms:modified>
</cp:coreProperties>
</file>