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1075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5306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7943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2184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2384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8382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8940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8189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616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557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414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3114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896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3934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555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231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4287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DEEF8-13E8-4AB0-9016-7DD72CFF156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7A536-EF03-471C-9B8F-B5AE2FD919C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6716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ANLLELI FABIOLA RODRIGUEZ MARROQUIN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5005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COMO ESTAS COMO TE HA IDO HACE MUCHO NO TE VEIA ME DA MUCHU GUSTO SALUDARTE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9072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Elipse 6"/>
          <p:cNvSpPr/>
          <p:nvPr/>
        </p:nvSpPr>
        <p:spPr>
          <a:xfrm>
            <a:off x="4921250" y="2235764"/>
            <a:ext cx="2032000" cy="158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strella de 5 puntas 5"/>
          <p:cNvSpPr/>
          <p:nvPr/>
        </p:nvSpPr>
        <p:spPr>
          <a:xfrm>
            <a:off x="5041900" y="2235764"/>
            <a:ext cx="1790700" cy="1397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505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726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14</TotalTime>
  <Words>23</Words>
  <Application>Microsoft Office PowerPoint</Application>
  <PresentationFormat>Panorámica</PresentationFormat>
  <Paragraphs>3</Paragraphs>
  <Slides>4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Bookman Old Style</vt:lpstr>
      <vt:lpstr>Rockwell</vt:lpstr>
      <vt:lpstr>Damask</vt:lpstr>
      <vt:lpstr>ANLLELI FABIOLA RODRIGUEZ MARROQUIN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ANLLELI FABIOLA RODRIGUEZ MARROQUIN</dc:title>
  <dc:creator>GNet</dc:creator>
  <cp:lastModifiedBy>GNet</cp:lastModifiedBy>
  <cp:revision>2</cp:revision>
  <dcterms:created xsi:type="dcterms:W3CDTF">2025-10-30T17:29:10Z</dcterms:created>
  <dcterms:modified xsi:type="dcterms:W3CDTF">2025-10-30T17:43:31Z</dcterms:modified>
</cp:coreProperties>
</file>