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9C490BB-78A1-40E4-850C-9E88206DCAD6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4CFCA25-93FD-42E3-927F-A9BE059DE95B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30261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90BB-78A1-40E4-850C-9E88206DCAD6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CA25-93FD-42E3-927F-A9BE059DE95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1588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90BB-78A1-40E4-850C-9E88206DCAD6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CA25-93FD-42E3-927F-A9BE059DE95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26563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90BB-78A1-40E4-850C-9E88206DCAD6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CA25-93FD-42E3-927F-A9BE059DE95B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2010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90BB-78A1-40E4-850C-9E88206DCAD6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CA25-93FD-42E3-927F-A9BE059DE95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58764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90BB-78A1-40E4-850C-9E88206DCAD6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CA25-93FD-42E3-927F-A9BE059DE95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87106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90BB-78A1-40E4-850C-9E88206DCAD6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CA25-93FD-42E3-927F-A9BE059DE95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33944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90BB-78A1-40E4-850C-9E88206DCAD6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CA25-93FD-42E3-927F-A9BE059DE95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11875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90BB-78A1-40E4-850C-9E88206DCAD6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CA25-93FD-42E3-927F-A9BE059DE95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33371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90BB-78A1-40E4-850C-9E88206DCAD6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CA25-93FD-42E3-927F-A9BE059DE95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79519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90BB-78A1-40E4-850C-9E88206DCAD6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CA25-93FD-42E3-927F-A9BE059DE95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7217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90BB-78A1-40E4-850C-9E88206DCAD6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CA25-93FD-42E3-927F-A9BE059DE95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97276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90BB-78A1-40E4-850C-9E88206DCAD6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CA25-93FD-42E3-927F-A9BE059DE95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70707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90BB-78A1-40E4-850C-9E88206DCAD6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CA25-93FD-42E3-927F-A9BE059DE95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8332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90BB-78A1-40E4-850C-9E88206DCAD6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CA25-93FD-42E3-927F-A9BE059DE95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71479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90BB-78A1-40E4-850C-9E88206DCAD6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CA25-93FD-42E3-927F-A9BE059DE95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04391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90BB-78A1-40E4-850C-9E88206DCAD6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CA25-93FD-42E3-927F-A9BE059DE95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16219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9C490BB-78A1-40E4-850C-9E88206DCAD6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4CFCA25-93FD-42E3-927F-A9BE059DE95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0390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FRANKLIN ESTUARDO SALAZAR CAMPOS 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GRADO: SEGUNDO</a:t>
            </a:r>
          </a:p>
          <a:p>
            <a:r>
              <a:rPr lang="es-ES" dirty="0" smtClean="0"/>
              <a:t>SECCION:”B”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721535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Tienen tres corazones además su sangre es azul porque </a:t>
            </a:r>
            <a:r>
              <a:rPr lang="es-ES" dirty="0" err="1" smtClean="0"/>
              <a:t>tine</a:t>
            </a:r>
            <a:r>
              <a:rPr lang="es-ES" dirty="0" smtClean="0"/>
              <a:t> cobre en lugar de hierro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3510244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RIOS QUE PARECEN SANGRE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En la Antártida se conocen la cascadas de sangre, pero en realidad son rojas por el hierro en el agua 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7056078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14</TotalTime>
  <Words>53</Words>
  <Application>Microsoft Office PowerPoint</Application>
  <PresentationFormat>Panorámica</PresentationFormat>
  <Paragraphs>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FRANKLIN ESTUARDO SALAZAR CAMPOS </vt:lpstr>
      <vt:lpstr>LOS PULPOS</vt:lpstr>
      <vt:lpstr>RIOS QUE PARECEN SANGRE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FRANKLIN ESTUARDO SALAZAR CAMPOS</dc:title>
  <dc:creator>GNet</dc:creator>
  <cp:lastModifiedBy>GNet</cp:lastModifiedBy>
  <cp:revision>3</cp:revision>
  <dcterms:created xsi:type="dcterms:W3CDTF">2025-10-09T16:35:15Z</dcterms:created>
  <dcterms:modified xsi:type="dcterms:W3CDTF">2025-10-09T16:50:14Z</dcterms:modified>
</cp:coreProperties>
</file>