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5EB0C71B-4509-4538-A9E9-BADB0912F30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66B43D5-7C4F-45F1-961C-E23F378A0C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1182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C71B-4509-4538-A9E9-BADB0912F30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43D5-7C4F-45F1-961C-E23F378A0C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5113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C71B-4509-4538-A9E9-BADB0912F30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43D5-7C4F-45F1-961C-E23F378A0C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9471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C71B-4509-4538-A9E9-BADB0912F30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43D5-7C4F-45F1-961C-E23F378A0C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8794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C71B-4509-4538-A9E9-BADB0912F30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43D5-7C4F-45F1-961C-E23F378A0C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7336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C71B-4509-4538-A9E9-BADB0912F30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43D5-7C4F-45F1-961C-E23F378A0C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2939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C71B-4509-4538-A9E9-BADB0912F30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43D5-7C4F-45F1-961C-E23F378A0C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89135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C71B-4509-4538-A9E9-BADB0912F30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43D5-7C4F-45F1-961C-E23F378A0C3E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0583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C71B-4509-4538-A9E9-BADB0912F30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43D5-7C4F-45F1-961C-E23F378A0C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4977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C71B-4509-4538-A9E9-BADB0912F30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43D5-7C4F-45F1-961C-E23F378A0C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8528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C71B-4509-4538-A9E9-BADB0912F30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43D5-7C4F-45F1-961C-E23F378A0C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9006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C71B-4509-4538-A9E9-BADB0912F30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43D5-7C4F-45F1-961C-E23F378A0C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7694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C71B-4509-4538-A9E9-BADB0912F30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43D5-7C4F-45F1-961C-E23F378A0C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2228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C71B-4509-4538-A9E9-BADB0912F30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43D5-7C4F-45F1-961C-E23F378A0C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148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C71B-4509-4538-A9E9-BADB0912F30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43D5-7C4F-45F1-961C-E23F378A0C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8534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C71B-4509-4538-A9E9-BADB0912F30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43D5-7C4F-45F1-961C-E23F378A0C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8633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C71B-4509-4538-A9E9-BADB0912F30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43D5-7C4F-45F1-961C-E23F378A0C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393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EB0C71B-4509-4538-A9E9-BADB0912F30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6B43D5-7C4F-45F1-961C-E23F378A0C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89944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FRANKLIN ESTUARDO SALAZAR CAMPOS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SECCION “B”</a:t>
            </a:r>
          </a:p>
          <a:p>
            <a:r>
              <a:rPr lang="es-ES" dirty="0" smtClean="0"/>
              <a:t>GRADO SEGUNDO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789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1" y="461433"/>
            <a:ext cx="10131425" cy="1456267"/>
          </a:xfrm>
        </p:spPr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</a:t>
            </a:r>
            <a:r>
              <a:rPr lang="es-ES" dirty="0" err="1" smtClean="0"/>
              <a:t>uño</a:t>
            </a:r>
            <a:r>
              <a:rPr lang="es-ES" dirty="0" smtClean="0"/>
              <a:t>, porque tarda mas tiempo en girar sobre si mismo que en dar una vuelta al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428540" y="177002"/>
            <a:ext cx="2140772" cy="20251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332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2791311"/>
            <a:ext cx="10131425" cy="3649133"/>
          </a:xfrm>
        </p:spPr>
        <p:txBody>
          <a:bodyPr/>
          <a:lstStyle/>
          <a:p>
            <a:r>
              <a:rPr lang="es-ES" dirty="0" smtClean="0"/>
              <a:t>NO es </a:t>
            </a:r>
            <a:r>
              <a:rPr lang="es-ES" dirty="0" err="1" smtClean="0"/>
              <a:t>perfectamete</a:t>
            </a:r>
            <a:r>
              <a:rPr lang="es-ES" dirty="0" smtClean="0"/>
              <a:t> redonda es un poco mas ancha en </a:t>
            </a:r>
            <a:r>
              <a:rPr lang="es-ES" dirty="0" err="1" smtClean="0"/>
              <a:t>elen</a:t>
            </a:r>
            <a:r>
              <a:rPr lang="es-ES" dirty="0" smtClean="0"/>
              <a:t> el ecuador y un poco mas aplastada en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367146" y="396439"/>
            <a:ext cx="1430765" cy="14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uadroTexto 4"/>
          <p:cNvSpPr txBox="1"/>
          <p:nvPr/>
        </p:nvSpPr>
        <p:spPr>
          <a:xfrm flipH="1">
            <a:off x="266251" y="6255778"/>
            <a:ext cx="83909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66109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20</TotalTime>
  <Words>58</Words>
  <Application>Microsoft Office PowerPoint</Application>
  <PresentationFormat>Panorámica</PresentationFormat>
  <Paragraphs>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FRANKLIN ESTUARDO SALAZAR CAMPOS 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FRANKLIN ESTUARDO SALAZAR CAMPOS</dc:title>
  <dc:creator>GNet</dc:creator>
  <cp:lastModifiedBy>GNet</cp:lastModifiedBy>
  <cp:revision>4</cp:revision>
  <dcterms:created xsi:type="dcterms:W3CDTF">2025-10-23T16:33:59Z</dcterms:created>
  <dcterms:modified xsi:type="dcterms:W3CDTF">2025-10-23T16:54:46Z</dcterms:modified>
</cp:coreProperties>
</file>