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102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635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840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424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676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877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657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287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7198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036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907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406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5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675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763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89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451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CDCF65-84C0-487D-9DD7-2D46EB4961A1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66C109-E1C9-441A-B6A1-B34DA32B43F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882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CARMEN ANALI SIAN HUITE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GRADO:2DO</a:t>
            </a:r>
          </a:p>
          <a:p>
            <a:r>
              <a:rPr lang="es-ES" dirty="0" smtClean="0"/>
              <a:t>SECCION:B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02992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además su sangre es azul porque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67908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conocen las cascadas de sangre, pero en realidad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09091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15</TotalTime>
  <Words>48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CARMEN ANALI SIAN HUITE</vt:lpstr>
      <vt:lpstr>LOS PULPOS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CARMEN ANALI SIAN HUITE</dc:title>
  <dc:creator>GNet</dc:creator>
  <cp:lastModifiedBy>GNet</cp:lastModifiedBy>
  <cp:revision>3</cp:revision>
  <dcterms:created xsi:type="dcterms:W3CDTF">2025-10-09T16:35:13Z</dcterms:created>
  <dcterms:modified xsi:type="dcterms:W3CDTF">2025-10-09T16:50:45Z</dcterms:modified>
</cp:coreProperties>
</file>