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486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254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773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0501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137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9014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2963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00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93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826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226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076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87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282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568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82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83C56-C6DD-4E9D-A06C-69866F8514F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4E6BAB-F65B-43DD-B175-74A39117CF1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19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CARMEN ANALI SIAN 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GADO:2DO SECCION:B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656311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OJOS,EN SU LUGAR PUEDEN MOVER LA CABEZA HASTA DOCIENTOS SETENTA GRADOS</a:t>
            </a:r>
            <a:endParaRPr lang="es-GT" dirty="0"/>
          </a:p>
        </p:txBody>
      </p:sp>
      <p:sp>
        <p:nvSpPr>
          <p:cNvPr id="6" name="Pentágono regular 5"/>
          <p:cNvSpPr/>
          <p:nvPr/>
        </p:nvSpPr>
        <p:spPr>
          <a:xfrm>
            <a:off x="3851238" y="3679115"/>
            <a:ext cx="1226371" cy="147379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442908" y="4410635"/>
            <a:ext cx="118334" cy="24742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2549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CARMEN ANALI SIAN HUITE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CARMEN ANALI SIAN HUITE</dc:title>
  <dc:creator>GNet</dc:creator>
  <cp:lastModifiedBy>GNet</cp:lastModifiedBy>
  <cp:revision>3</cp:revision>
  <dcterms:created xsi:type="dcterms:W3CDTF">2025-10-16T16:30:00Z</dcterms:created>
  <dcterms:modified xsi:type="dcterms:W3CDTF">2025-10-16T16:50:06Z</dcterms:modified>
</cp:coreProperties>
</file>