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DFE53D21-A626-4BFB-9EA9-EDD8225750A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6AB74704-4E97-4D02-8D3D-34B3880EB9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29362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3D21-A626-4BFB-9EA9-EDD8225750A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4704-4E97-4D02-8D3D-34B3880EB9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7156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3D21-A626-4BFB-9EA9-EDD8225750A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4704-4E97-4D02-8D3D-34B3880EB9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5530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3D21-A626-4BFB-9EA9-EDD8225750A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4704-4E97-4D02-8D3D-34B3880EB9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04930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3D21-A626-4BFB-9EA9-EDD8225750A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4704-4E97-4D02-8D3D-34B3880EB9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48533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3D21-A626-4BFB-9EA9-EDD8225750A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4704-4E97-4D02-8D3D-34B3880EB9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7843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3D21-A626-4BFB-9EA9-EDD8225750A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4704-4E97-4D02-8D3D-34B3880EB9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0311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3D21-A626-4BFB-9EA9-EDD8225750A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4704-4E97-4D02-8D3D-34B3880EB92B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1527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3D21-A626-4BFB-9EA9-EDD8225750A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4704-4E97-4D02-8D3D-34B3880EB9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7401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3D21-A626-4BFB-9EA9-EDD8225750A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4704-4E97-4D02-8D3D-34B3880EB9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0028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3D21-A626-4BFB-9EA9-EDD8225750A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4704-4E97-4D02-8D3D-34B3880EB9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6439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3D21-A626-4BFB-9EA9-EDD8225750A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4704-4E97-4D02-8D3D-34B3880EB9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580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3D21-A626-4BFB-9EA9-EDD8225750A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4704-4E97-4D02-8D3D-34B3880EB9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4184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3D21-A626-4BFB-9EA9-EDD8225750A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4704-4E97-4D02-8D3D-34B3880EB9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100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3D21-A626-4BFB-9EA9-EDD8225750A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4704-4E97-4D02-8D3D-34B3880EB9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5132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3D21-A626-4BFB-9EA9-EDD8225750A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4704-4E97-4D02-8D3D-34B3880EB9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9548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3D21-A626-4BFB-9EA9-EDD8225750A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74704-4E97-4D02-8D3D-34B3880EB9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2896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FE53D21-A626-4BFB-9EA9-EDD8225750A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AB74704-4E97-4D02-8D3D-34B3880EB92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29258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CARMEN ANALI SIAN HUITE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SEGUNDO:B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4817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porque tarda mas tiempo en girar sobre si mismo que en dar </a:t>
            </a:r>
            <a:r>
              <a:rPr lang="es-ES" dirty="0" err="1" smtClean="0"/>
              <a:t>an</a:t>
            </a:r>
            <a:r>
              <a:rPr lang="es-ES" dirty="0" smtClean="0"/>
              <a:t> vuelta al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388197" y="832123"/>
            <a:ext cx="1129553" cy="10112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699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perfectamente redonda, es un poco mas ancha en el ecuador y un poco mas aplastada en los polos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969111" y="842881"/>
            <a:ext cx="1097280" cy="9897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uadroTexto 4"/>
          <p:cNvSpPr txBox="1"/>
          <p:nvPr/>
        </p:nvSpPr>
        <p:spPr>
          <a:xfrm>
            <a:off x="849854" y="5421868"/>
            <a:ext cx="153834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1087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21</TotalTime>
  <Words>54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CARMEN ANALI SIAN HUITE</vt:lpstr>
      <vt:lpstr>VENUS</vt:lpstr>
      <vt:lpstr>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CARMEN ANALI SIAN HUITE</dc:title>
  <dc:creator>GNet</dc:creator>
  <cp:lastModifiedBy>GNet</cp:lastModifiedBy>
  <cp:revision>3</cp:revision>
  <dcterms:created xsi:type="dcterms:W3CDTF">2025-10-23T16:33:57Z</dcterms:created>
  <dcterms:modified xsi:type="dcterms:W3CDTF">2025-10-23T16:55:03Z</dcterms:modified>
</cp:coreProperties>
</file>