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42B2-D359-4C0D-941C-0CD1B8EB712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0DF-48CB-48A2-A4A4-EF00D2CC2D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3673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42B2-D359-4C0D-941C-0CD1B8EB712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0DF-48CB-48A2-A4A4-EF00D2CC2D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560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42B2-D359-4C0D-941C-0CD1B8EB712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0DF-48CB-48A2-A4A4-EF00D2CC2D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794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42B2-D359-4C0D-941C-0CD1B8EB712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0DF-48CB-48A2-A4A4-EF00D2CC2D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50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42B2-D359-4C0D-941C-0CD1B8EB712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0DF-48CB-48A2-A4A4-EF00D2CC2D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110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42B2-D359-4C0D-941C-0CD1B8EB712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0DF-48CB-48A2-A4A4-EF00D2CC2D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0227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42B2-D359-4C0D-941C-0CD1B8EB712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0DF-48CB-48A2-A4A4-EF00D2CC2D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303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42B2-D359-4C0D-941C-0CD1B8EB712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0DF-48CB-48A2-A4A4-EF00D2CC2D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4368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42B2-D359-4C0D-941C-0CD1B8EB712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0DF-48CB-48A2-A4A4-EF00D2CC2D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3794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42B2-D359-4C0D-941C-0CD1B8EB712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0DF-48CB-48A2-A4A4-EF00D2CC2D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036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42B2-D359-4C0D-941C-0CD1B8EB712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0DF-48CB-48A2-A4A4-EF00D2CC2D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461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242B2-D359-4C0D-941C-0CD1B8EB712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DC0DF-48CB-48A2-A4A4-EF00D2CC2D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8617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CARMEN ANALI SIAN HUITE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GRADO:2DO SECCION:B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9822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 MI NOMBRE ES CARMEN ESTUDIO EN LA MAÑANA </a:t>
            </a:r>
          </a:p>
          <a:p>
            <a:endParaRPr lang="es-ES" dirty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38793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7" name="Grupo 6"/>
          <p:cNvGrpSpPr/>
          <p:nvPr/>
        </p:nvGrpSpPr>
        <p:grpSpPr>
          <a:xfrm>
            <a:off x="4405256" y="3474169"/>
            <a:ext cx="2883049" cy="2496325"/>
            <a:chOff x="4405256" y="3474169"/>
            <a:chExt cx="2883049" cy="2496325"/>
          </a:xfrm>
        </p:grpSpPr>
        <p:sp>
          <p:nvSpPr>
            <p:cNvPr id="6" name="Elipse 5"/>
            <p:cNvSpPr/>
            <p:nvPr/>
          </p:nvSpPr>
          <p:spPr>
            <a:xfrm>
              <a:off x="4405256" y="3474169"/>
              <a:ext cx="2883049" cy="2496325"/>
            </a:xfrm>
            <a:prstGeom prst="ellipse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572000" y="3722146"/>
              <a:ext cx="2549562" cy="1549101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95888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CARMEN ANALI SIAN HUITE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CARMEN ANALI SIAN HUITE</dc:title>
  <dc:creator>GNet</dc:creator>
  <cp:lastModifiedBy>GNet</cp:lastModifiedBy>
  <cp:revision>2</cp:revision>
  <dcterms:created xsi:type="dcterms:W3CDTF">2025-10-30T16:35:47Z</dcterms:created>
  <dcterms:modified xsi:type="dcterms:W3CDTF">2025-10-30T16:38:12Z</dcterms:modified>
</cp:coreProperties>
</file>