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349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018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319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77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3664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0494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85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4931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559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6820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190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2624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7421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237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4783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6000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468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458C4E-8FCD-463D-AB06-5D2AC834F495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0117DD-C9A0-4EA4-9948-F594D465F7D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100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Nataly</a:t>
            </a:r>
            <a:r>
              <a:rPr lang="es-ES" dirty="0" smtClean="0"/>
              <a:t> Paola </a:t>
            </a:r>
            <a:r>
              <a:rPr lang="es-ES" dirty="0" err="1" smtClean="0"/>
              <a:t>Yumán</a:t>
            </a:r>
            <a:r>
              <a:rPr lang="es-ES" dirty="0" smtClean="0"/>
              <a:t> Aguilar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Segundo</a:t>
            </a:r>
          </a:p>
          <a:p>
            <a:r>
              <a:rPr lang="es-ES" dirty="0"/>
              <a:t>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0401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además su sangre es azul porque tienen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51763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Ríos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antártida</a:t>
            </a:r>
            <a:r>
              <a:rPr lang="es-ES" dirty="0" smtClean="0"/>
              <a:t> se conocen las cascadas de sangre, pero en realidad son rojas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6931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48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Nataly Paola Yumán Aguilar</vt:lpstr>
      <vt:lpstr>Los pulpos</vt:lpstr>
      <vt:lpstr>Ríos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Nataly Paola Yumán Aguilar</dc:title>
  <dc:creator>GNet</dc:creator>
  <cp:lastModifiedBy>GNet</cp:lastModifiedBy>
  <cp:revision>3</cp:revision>
  <dcterms:created xsi:type="dcterms:W3CDTF">2025-10-09T16:35:13Z</dcterms:created>
  <dcterms:modified xsi:type="dcterms:W3CDTF">2025-10-09T16:50:06Z</dcterms:modified>
</cp:coreProperties>
</file>