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B00A-DEE2-4FA7-A95E-8243F61DC0C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F39-4BEA-446E-8F29-600DD139F0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3297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B00A-DEE2-4FA7-A95E-8243F61DC0C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F39-4BEA-446E-8F29-600DD139F0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4868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B00A-DEE2-4FA7-A95E-8243F61DC0C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F39-4BEA-446E-8F29-600DD139F0C3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2450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B00A-DEE2-4FA7-A95E-8243F61DC0C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F39-4BEA-446E-8F29-600DD139F0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4455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B00A-DEE2-4FA7-A95E-8243F61DC0C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F39-4BEA-446E-8F29-600DD139F0C3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3051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B00A-DEE2-4FA7-A95E-8243F61DC0C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F39-4BEA-446E-8F29-600DD139F0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45143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B00A-DEE2-4FA7-A95E-8243F61DC0C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F39-4BEA-446E-8F29-600DD139F0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92645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B00A-DEE2-4FA7-A95E-8243F61DC0C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F39-4BEA-446E-8F29-600DD139F0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0003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B00A-DEE2-4FA7-A95E-8243F61DC0C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F39-4BEA-446E-8F29-600DD139F0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2845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B00A-DEE2-4FA7-A95E-8243F61DC0C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F39-4BEA-446E-8F29-600DD139F0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3651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B00A-DEE2-4FA7-A95E-8243F61DC0C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F39-4BEA-446E-8F29-600DD139F0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3975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B00A-DEE2-4FA7-A95E-8243F61DC0C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F39-4BEA-446E-8F29-600DD139F0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9234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B00A-DEE2-4FA7-A95E-8243F61DC0C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F39-4BEA-446E-8F29-600DD139F0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2549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B00A-DEE2-4FA7-A95E-8243F61DC0C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F39-4BEA-446E-8F29-600DD139F0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0140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B00A-DEE2-4FA7-A95E-8243F61DC0C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F39-4BEA-446E-8F29-600DD139F0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8513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B00A-DEE2-4FA7-A95E-8243F61DC0C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F39-4BEA-446E-8F29-600DD139F0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6962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BB00A-DEE2-4FA7-A95E-8243F61DC0C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96E3F39-4BEA-446E-8F29-600DD139F0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9802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Nataly</a:t>
            </a:r>
            <a:r>
              <a:rPr lang="es-ES" dirty="0" smtClean="0"/>
              <a:t> Paola </a:t>
            </a:r>
            <a:r>
              <a:rPr lang="es-ES" dirty="0" err="1" smtClean="0"/>
              <a:t>Yumán</a:t>
            </a:r>
            <a:r>
              <a:rPr lang="es-ES" dirty="0" smtClean="0"/>
              <a:t> Aguilar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 Segundo</a:t>
            </a:r>
          </a:p>
          <a:p>
            <a:r>
              <a:rPr lang="es-ES" dirty="0" smtClean="0"/>
              <a:t>Sección: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2379266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asta 270 grados </a:t>
            </a:r>
          </a:p>
          <a:p>
            <a:endParaRPr lang="es-ES" dirty="0"/>
          </a:p>
          <a:p>
            <a:pPr marL="0" indent="0">
              <a:buNone/>
            </a:pP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1670050" y="3213100"/>
            <a:ext cx="749300" cy="647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>
            <a:off x="1854200" y="3536950"/>
            <a:ext cx="190500" cy="1460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1752600" y="3429000"/>
            <a:ext cx="88900" cy="107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2004380" y="3418681"/>
            <a:ext cx="153983" cy="1182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1923413" y="3752850"/>
            <a:ext cx="374650" cy="584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2158363" y="3854450"/>
            <a:ext cx="119381" cy="3238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Arco 13"/>
          <p:cNvSpPr/>
          <p:nvPr/>
        </p:nvSpPr>
        <p:spPr>
          <a:xfrm>
            <a:off x="1998981" y="4337050"/>
            <a:ext cx="45719" cy="10795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5" name="Triángulo isósceles 14"/>
          <p:cNvSpPr/>
          <p:nvPr/>
        </p:nvSpPr>
        <p:spPr>
          <a:xfrm>
            <a:off x="1998981" y="4238625"/>
            <a:ext cx="50800" cy="2063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6" name="Triángulo isósceles 15"/>
          <p:cNvSpPr/>
          <p:nvPr/>
        </p:nvSpPr>
        <p:spPr>
          <a:xfrm>
            <a:off x="2218053" y="4231944"/>
            <a:ext cx="45719" cy="200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77605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4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28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Nataly Paola Yumán Aguilar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Nataly Paola Yumán Aguilar</dc:title>
  <dc:creator>GNet</dc:creator>
  <cp:lastModifiedBy>GNet</cp:lastModifiedBy>
  <cp:revision>3</cp:revision>
  <dcterms:created xsi:type="dcterms:W3CDTF">2025-10-16T16:29:44Z</dcterms:created>
  <dcterms:modified xsi:type="dcterms:W3CDTF">2025-10-16T16:49:58Z</dcterms:modified>
</cp:coreProperties>
</file>