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809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927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0867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0976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5781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2082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4520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471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522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558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8291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649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458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157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55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796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64BF5-DA44-461A-9515-F8EAFC30A9B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112507F-33FF-4ACD-91C7-70AED86B45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447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Richard André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423691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6006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Richard André Aguilar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 André Aguilar</dc:title>
  <dc:creator>GNet</dc:creator>
  <cp:lastModifiedBy>GNet</cp:lastModifiedBy>
  <cp:revision>2</cp:revision>
  <dcterms:created xsi:type="dcterms:W3CDTF">2025-10-15T18:05:21Z</dcterms:created>
  <dcterms:modified xsi:type="dcterms:W3CDTF">2025-10-15T18:21:38Z</dcterms:modified>
</cp:coreProperties>
</file>