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0142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65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7151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61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0426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1646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0920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0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560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175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0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059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139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8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001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221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07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7C409C-37D9-4614-8679-D61A6C0BEB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CDA23C3-FC55-421E-B74B-2EA99F3213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3887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Richard André Aguilar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853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el sol en si mismo en dar 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517289" y="719168"/>
            <a:ext cx="1409252" cy="123712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Proceso 4"/>
          <p:cNvSpPr/>
          <p:nvPr/>
        </p:nvSpPr>
        <p:spPr>
          <a:xfrm>
            <a:off x="10467190" y="5335793"/>
            <a:ext cx="1355463" cy="126940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869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Richard André Aguilar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 André Aguilar</dc:title>
  <dc:creator>GNet</dc:creator>
  <cp:lastModifiedBy>GNet</cp:lastModifiedBy>
  <cp:revision>2</cp:revision>
  <dcterms:created xsi:type="dcterms:W3CDTF">2025-10-29T18:05:12Z</dcterms:created>
  <dcterms:modified xsi:type="dcterms:W3CDTF">2025-10-29T18:14:25Z</dcterms:modified>
</cp:coreProperties>
</file>