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239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707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0020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1361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0949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1109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2830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19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19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797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154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889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29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49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83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541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D60AC-9BDC-4FFF-9CDB-40F5571C578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876F41-56FF-4C3B-8680-5FC2EAB39B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230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Angel</a:t>
            </a:r>
            <a:r>
              <a:rPr lang="es-ES" dirty="0" smtClean="0"/>
              <a:t> Ariel </a:t>
            </a:r>
            <a:r>
              <a:rPr lang="es-ES" dirty="0" err="1" smtClean="0"/>
              <a:t>barillas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930875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</a:t>
            </a:r>
          </a:p>
          <a:p>
            <a:r>
              <a:rPr lang="es-ES" dirty="0" smtClean="0"/>
              <a:t>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10639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Angel Ariel barillas ramirez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Ariel barillas ramirez</dc:title>
  <dc:creator>GNet</dc:creator>
  <cp:lastModifiedBy>GNet</cp:lastModifiedBy>
  <cp:revision>2</cp:revision>
  <dcterms:created xsi:type="dcterms:W3CDTF">2025-10-15T18:05:20Z</dcterms:created>
  <dcterms:modified xsi:type="dcterms:W3CDTF">2025-10-15T18:21:48Z</dcterms:modified>
</cp:coreProperties>
</file>