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14A0ABA5-0185-4318-B975-84F77B80E23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58AF61CA-5318-4B49-8563-D5B00EF51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31621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ABA5-0185-4318-B975-84F77B80E23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61CA-5318-4B49-8563-D5B00EF51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173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ABA5-0185-4318-B975-84F77B80E23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61CA-5318-4B49-8563-D5B00EF51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8585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ABA5-0185-4318-B975-84F77B80E23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61CA-5318-4B49-8563-D5B00EF51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5399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ABA5-0185-4318-B975-84F77B80E23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61CA-5318-4B49-8563-D5B00EF51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17117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ABA5-0185-4318-B975-84F77B80E23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61CA-5318-4B49-8563-D5B00EF51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45098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ABA5-0185-4318-B975-84F77B80E23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61CA-5318-4B49-8563-D5B00EF51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620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ABA5-0185-4318-B975-84F77B80E23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61CA-5318-4B49-8563-D5B00EF51A37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9878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ABA5-0185-4318-B975-84F77B80E23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61CA-5318-4B49-8563-D5B00EF51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7943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ABA5-0185-4318-B975-84F77B80E23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61CA-5318-4B49-8563-D5B00EF51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8635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ABA5-0185-4318-B975-84F77B80E23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61CA-5318-4B49-8563-D5B00EF51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236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ABA5-0185-4318-B975-84F77B80E23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61CA-5318-4B49-8563-D5B00EF51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4717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ABA5-0185-4318-B975-84F77B80E23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61CA-5318-4B49-8563-D5B00EF51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5002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ABA5-0185-4318-B975-84F77B80E23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61CA-5318-4B49-8563-D5B00EF51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1331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ABA5-0185-4318-B975-84F77B80E23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61CA-5318-4B49-8563-D5B00EF51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851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ABA5-0185-4318-B975-84F77B80E23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61CA-5318-4B49-8563-D5B00EF51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0952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0ABA5-0185-4318-B975-84F77B80E23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F61CA-5318-4B49-8563-D5B00EF51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1675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4A0ABA5-0185-4318-B975-84F77B80E23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8AF61CA-5318-4B49-8563-D5B00EF51A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10498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Angel</a:t>
            </a:r>
            <a:r>
              <a:rPr lang="es-GT" dirty="0" smtClean="0"/>
              <a:t> Ariel </a:t>
            </a:r>
            <a:r>
              <a:rPr lang="es-GT" dirty="0" err="1" smtClean="0"/>
              <a:t>Barillas</a:t>
            </a:r>
            <a:r>
              <a:rPr lang="es-GT" dirty="0" smtClean="0"/>
              <a:t> </a:t>
            </a:r>
            <a:r>
              <a:rPr lang="es-GT" dirty="0" err="1" smtClean="0"/>
              <a:t>Ramirez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8611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año, porque tarda mas tiempo  en girar sobre si mismo que en dar una vuelta alrededor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269067" y="736601"/>
            <a:ext cx="1371600" cy="12022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10354733" y="5278966"/>
            <a:ext cx="1490133" cy="13927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290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9</TotalTime>
  <Words>32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Angel Ariel Barillas Ramirez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Angel Ariel Barillas Ramirez</dc:title>
  <dc:creator>GNet</dc:creator>
  <cp:lastModifiedBy>GNet</cp:lastModifiedBy>
  <cp:revision>2</cp:revision>
  <dcterms:created xsi:type="dcterms:W3CDTF">2025-10-29T18:05:25Z</dcterms:created>
  <dcterms:modified xsi:type="dcterms:W3CDTF">2025-10-29T18:14:25Z</dcterms:modified>
</cp:coreProperties>
</file>