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865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955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7653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2434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5633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6049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3904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10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171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947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80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036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333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9191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645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041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C93B-8678-4B38-BAB6-6B07B1EA12EC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5806DB-36BF-4368-A27C-B01C602828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065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Elmer Alexander CRISTOBAL 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281462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, en lugar de eso pueden mover la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4298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Elmer Alexander CRISTOBAL RAMIREZ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Elmer Alexander CRISTOBAL RAMIREZ</dc:title>
  <dc:creator>GNet</dc:creator>
  <cp:lastModifiedBy>GNet</cp:lastModifiedBy>
  <cp:revision>2</cp:revision>
  <dcterms:created xsi:type="dcterms:W3CDTF">2025-10-15T18:05:36Z</dcterms:created>
  <dcterms:modified xsi:type="dcterms:W3CDTF">2025-10-15T18:21:45Z</dcterms:modified>
</cp:coreProperties>
</file>