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0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39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22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949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49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48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29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8122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82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376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82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FFA7324-56B9-4A99-9B8E-AAF99A203ED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CC0469B-626F-4109-A2B4-CC9B7F71442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89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GUILLERMO ALEJANDRO SOLARES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58384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 en lugar de eso pueden girar su cabeza hasta 200 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570197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GUILLERMO ALEJANDRO SOLARES RAMIREZ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GUILLERMO ALEJANDRO SOLARES RAMIREZ</dc:title>
  <dc:creator>GNet</dc:creator>
  <cp:lastModifiedBy>GNet</cp:lastModifiedBy>
  <cp:revision>2</cp:revision>
  <dcterms:created xsi:type="dcterms:W3CDTF">2025-10-15T16:33:43Z</dcterms:created>
  <dcterms:modified xsi:type="dcterms:W3CDTF">2025-10-15T16:44:26Z</dcterms:modified>
</cp:coreProperties>
</file>