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2367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552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4559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405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5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746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4717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32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72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302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153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374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09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171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44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096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EC5A8-72C1-42EE-937C-B6950EBB464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F02A10-9B3D-471A-9DCA-3F8405DFE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51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YEIMY YANIRA DE LA CRUZ MEJIA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</a:t>
            </a:r>
            <a:r>
              <a:rPr lang="es-GT" dirty="0" smtClean="0"/>
              <a:t>C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395024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CEBEZA HASTA 270 G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77860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YEIMY YANIRA DE LA CRUZ MEJIA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YEIMY YANIRA DE LA CRUZ MEJIA</dc:title>
  <dc:creator>GNet</dc:creator>
  <cp:lastModifiedBy>GNet</cp:lastModifiedBy>
  <cp:revision>2</cp:revision>
  <dcterms:created xsi:type="dcterms:W3CDTF">2025-10-15T18:05:13Z</dcterms:created>
  <dcterms:modified xsi:type="dcterms:W3CDTF">2025-10-15T18:21:42Z</dcterms:modified>
</cp:coreProperties>
</file>