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21589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2397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549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8317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556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99752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5131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057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188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14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1570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0764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7642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4140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700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5782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5394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06F3D4B-DAF9-44BE-A83C-9C81EF47222C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C7E5771-0C91-4CE9-A873-9AD350C776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75023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YEIMY YANIRA DE LA CRUZ MEJIA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2DO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2669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10131425" cy="1456267"/>
          </a:xfrm>
        </p:spPr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DURA MAS QUE UN AÑO, POR QUE TARDA MAS TIEMPO EN GIRAR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336800" y="965200"/>
            <a:ext cx="800100" cy="1155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redondeado 4"/>
          <p:cNvSpPr/>
          <p:nvPr/>
        </p:nvSpPr>
        <p:spPr>
          <a:xfrm>
            <a:off x="10817225" y="5676900"/>
            <a:ext cx="1057275" cy="1181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507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12</TotalTime>
  <Words>35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YEIMY YANIRA DE LA CRUZ MEJIA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YEIMY YANIRA DE LA CRUZ MEJIA</dc:title>
  <dc:creator>GNet</dc:creator>
  <cp:lastModifiedBy>GNet</cp:lastModifiedBy>
  <cp:revision>2</cp:revision>
  <dcterms:created xsi:type="dcterms:W3CDTF">2025-10-29T18:04:33Z</dcterms:created>
  <dcterms:modified xsi:type="dcterms:W3CDTF">2025-10-29T18:16:43Z</dcterms:modified>
</cp:coreProperties>
</file>