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94660"/>
  </p:normalViewPr>
  <p:slideViewPr>
    <p:cSldViewPr snapToGrid="0">
      <p:cViewPr varScale="1">
        <p:scale>
          <a:sx n="89" d="100"/>
          <a:sy n="89" d="100"/>
        </p:scale>
        <p:origin x="120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601BA-3856-4FEF-9A09-133B1CF66171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99758-0CCA-4EB6-8142-4C907B496E2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011195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601BA-3856-4FEF-9A09-133B1CF66171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99758-0CCA-4EB6-8142-4C907B496E2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1406772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601BA-3856-4FEF-9A09-133B1CF66171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99758-0CCA-4EB6-8142-4C907B496E2F}" type="slidenum">
              <a:rPr lang="es-GT" smtClean="0"/>
              <a:t>‹Nº›</a:t>
            </a:fld>
            <a:endParaRPr lang="es-GT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98209432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601BA-3856-4FEF-9A09-133B1CF66171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99758-0CCA-4EB6-8142-4C907B496E2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56216938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601BA-3856-4FEF-9A09-133B1CF66171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99758-0CCA-4EB6-8142-4C907B496E2F}" type="slidenum">
              <a:rPr lang="es-GT" smtClean="0"/>
              <a:t>‹Nº›</a:t>
            </a:fld>
            <a:endParaRPr lang="es-GT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54220552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601BA-3856-4FEF-9A09-133B1CF66171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99758-0CCA-4EB6-8142-4C907B496E2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39979688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601BA-3856-4FEF-9A09-133B1CF66171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99758-0CCA-4EB6-8142-4C907B496E2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7050300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601BA-3856-4FEF-9A09-133B1CF66171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99758-0CCA-4EB6-8142-4C907B496E2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9985970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601BA-3856-4FEF-9A09-133B1CF66171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99758-0CCA-4EB6-8142-4C907B496E2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7018943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601BA-3856-4FEF-9A09-133B1CF66171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99758-0CCA-4EB6-8142-4C907B496E2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6532131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601BA-3856-4FEF-9A09-133B1CF66171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99758-0CCA-4EB6-8142-4C907B496E2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2017650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601BA-3856-4FEF-9A09-133B1CF66171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99758-0CCA-4EB6-8142-4C907B496E2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6896337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601BA-3856-4FEF-9A09-133B1CF66171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99758-0CCA-4EB6-8142-4C907B496E2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7936468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601BA-3856-4FEF-9A09-133B1CF66171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99758-0CCA-4EB6-8142-4C907B496E2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1675959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601BA-3856-4FEF-9A09-133B1CF66171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99758-0CCA-4EB6-8142-4C907B496E2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6164400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601BA-3856-4FEF-9A09-133B1CF66171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99758-0CCA-4EB6-8142-4C907B496E2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5299305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C601BA-3856-4FEF-9A09-133B1CF66171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B8D99758-0CCA-4EB6-8142-4C907B496E2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6030642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GT" dirty="0" err="1" smtClean="0"/>
              <a:t>Ludwin</a:t>
            </a:r>
            <a:r>
              <a:rPr lang="es-GT" dirty="0" smtClean="0"/>
              <a:t> Alejandro </a:t>
            </a:r>
            <a:r>
              <a:rPr lang="es-GT" dirty="0" err="1" smtClean="0"/>
              <a:t>Echeverria</a:t>
            </a:r>
            <a:r>
              <a:rPr lang="es-GT" dirty="0" smtClean="0"/>
              <a:t> Escobar 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GT" dirty="0" err="1" smtClean="0"/>
              <a:t>Grado:Segundo</a:t>
            </a:r>
            <a:r>
              <a:rPr lang="es-GT" dirty="0" smtClean="0"/>
              <a:t> </a:t>
            </a:r>
            <a:r>
              <a:rPr lang="es-GT" dirty="0" err="1" smtClean="0"/>
              <a:t>Basico</a:t>
            </a:r>
            <a:endParaRPr lang="es-GT" dirty="0" smtClean="0"/>
          </a:p>
          <a:p>
            <a:r>
              <a:rPr lang="es-GT" dirty="0" err="1" smtClean="0"/>
              <a:t>Seccion</a:t>
            </a:r>
            <a:r>
              <a:rPr lang="es-GT" dirty="0" smtClean="0"/>
              <a:t>: C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427464073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2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4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3" grpId="0" build="p"/>
      <p:bldP spid="3" grpId="1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GT" dirty="0" smtClean="0"/>
              <a:t>Los </a:t>
            </a:r>
            <a:r>
              <a:rPr lang="es-GT" dirty="0" err="1" smtClean="0"/>
              <a:t>Buhos</a:t>
            </a:r>
            <a:r>
              <a:rPr lang="es-GT" dirty="0" smtClean="0"/>
              <a:t> 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GT" dirty="0" smtClean="0"/>
              <a:t>No pueden mover los ojos, en lugar de eso pueden mover la cabeza hasta 270 grados 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128514315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4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1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4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3" grpId="0" build="p"/>
    </p:bldLst>
  </p:timing>
</p:sld>
</file>

<file path=ppt/theme/theme1.xml><?xml version="1.0" encoding="utf-8"?>
<a:theme xmlns:a="http://schemas.openxmlformats.org/drawingml/2006/main" name="Faceta">
  <a:themeElements>
    <a:clrScheme name="Fac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16</TotalTime>
  <Words>28</Words>
  <Application>Microsoft Office PowerPoint</Application>
  <PresentationFormat>Panorámica</PresentationFormat>
  <Paragraphs>5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Trebuchet MS</vt:lpstr>
      <vt:lpstr>Wingdings 3</vt:lpstr>
      <vt:lpstr>Faceta</vt:lpstr>
      <vt:lpstr>Ludwin Alejandro Echeverria Escobar </vt:lpstr>
      <vt:lpstr>Los Buhos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Ludwin Alejandro Echeverria Escobar</dc:title>
  <dc:creator>GNet</dc:creator>
  <cp:lastModifiedBy>GNet</cp:lastModifiedBy>
  <cp:revision>2</cp:revision>
  <dcterms:created xsi:type="dcterms:W3CDTF">2025-10-15T18:05:09Z</dcterms:created>
  <dcterms:modified xsi:type="dcterms:W3CDTF">2025-10-15T18:21:52Z</dcterms:modified>
</cp:coreProperties>
</file>