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2753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242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365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7924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647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4213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8547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86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451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207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7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22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920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602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024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0456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75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97B8F5-2F40-4DBB-B2D8-B75B068F6CA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2617B29-D1F7-4999-A93A-56DD14C8CA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2261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Ludwin</a:t>
            </a:r>
            <a:r>
              <a:rPr lang="es-ES" dirty="0" smtClean="0"/>
              <a:t> Alejandro </a:t>
            </a:r>
            <a:r>
              <a:rPr lang="es-ES" dirty="0" err="1" smtClean="0"/>
              <a:t>Echeverria</a:t>
            </a:r>
            <a:r>
              <a:rPr lang="es-ES" dirty="0" smtClean="0"/>
              <a:t> Escobar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</a:t>
            </a:r>
            <a:r>
              <a:rPr lang="es-ES" dirty="0"/>
              <a:t>S</a:t>
            </a:r>
            <a:r>
              <a:rPr lang="es-ES" dirty="0" smtClean="0"/>
              <a:t>egundo </a:t>
            </a:r>
            <a:r>
              <a:rPr lang="es-ES" dirty="0"/>
              <a:t>B</a:t>
            </a:r>
            <a:r>
              <a:rPr lang="es-ES" dirty="0" smtClean="0"/>
              <a:t>ásico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3502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15322" y="516367"/>
            <a:ext cx="1861073" cy="1452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918551" y="5238974"/>
            <a:ext cx="1947134" cy="144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816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Ludwin Alejandro Echeverria Escobar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Ludwin Alejandro Echeverria Escobar</dc:title>
  <dc:creator>GNet</dc:creator>
  <cp:lastModifiedBy>GNet</cp:lastModifiedBy>
  <cp:revision>2</cp:revision>
  <dcterms:created xsi:type="dcterms:W3CDTF">2025-10-29T18:05:00Z</dcterms:created>
  <dcterms:modified xsi:type="dcterms:W3CDTF">2025-10-29T18:14:27Z</dcterms:modified>
</cp:coreProperties>
</file>