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043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427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9929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0770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01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5901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391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48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69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465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146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414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166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178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01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30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3E79D-8C72-426F-8B68-CF2648E8B17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494827-BDF1-4368-9F76-071CA3F0D7B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603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Dulce </a:t>
            </a:r>
            <a:r>
              <a:rPr lang="es-ES" dirty="0" err="1" smtClean="0"/>
              <a:t>Maria</a:t>
            </a:r>
            <a:r>
              <a:rPr lang="es-ES" dirty="0" smtClean="0"/>
              <a:t> Fajardo </a:t>
            </a:r>
            <a:r>
              <a:rPr lang="es-ES" dirty="0" err="1" smtClean="0"/>
              <a:t>Betancourth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120475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lugar de eso pueden mover la cabeza hasta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6973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Dulce Maria Fajardo Betancourth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Maria Fajardo Betancourth</dc:title>
  <dc:creator>GNet</dc:creator>
  <cp:lastModifiedBy>GNet</cp:lastModifiedBy>
  <cp:revision>2</cp:revision>
  <dcterms:created xsi:type="dcterms:W3CDTF">2025-10-15T18:05:07Z</dcterms:created>
  <dcterms:modified xsi:type="dcterms:W3CDTF">2025-10-15T18:21:42Z</dcterms:modified>
</cp:coreProperties>
</file>