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426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255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5573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5591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779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5206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3203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0270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717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597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658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3044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369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337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855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773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1845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21D43-7F90-487F-B1C4-5DEBF96B8AA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2A21-9099-491B-9758-4D031D5F58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4897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Dulce </a:t>
            </a:r>
            <a:r>
              <a:rPr lang="es-ES" dirty="0" err="1" smtClean="0"/>
              <a:t>maria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fajardo </a:t>
            </a:r>
            <a:r>
              <a:rPr lang="es-ES" dirty="0" err="1" smtClean="0"/>
              <a:t>betancourth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segundo básico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5674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muy buenas tardes mi nombre es Dulce Fajardo el motivo de este saludo es para informarle q se tarjeta de crédito a vencido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88149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4660900" y="2266950"/>
            <a:ext cx="2895600" cy="306705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820675" y="2489200"/>
            <a:ext cx="2540000" cy="2413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139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17</TotalTime>
  <Words>31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Dulce maria  fajardo betancourth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maria  fajardo betancourth</dc:title>
  <dc:creator>GNet</dc:creator>
  <cp:lastModifiedBy>GNet</cp:lastModifiedBy>
  <cp:revision>2</cp:revision>
  <dcterms:created xsi:type="dcterms:W3CDTF">2025-10-30T17:25:43Z</dcterms:created>
  <dcterms:modified xsi:type="dcterms:W3CDTF">2025-10-30T17:42:48Z</dcterms:modified>
</cp:coreProperties>
</file>