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519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7681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64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7263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3925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443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1727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7249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638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2953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734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1107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4480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3089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2800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9154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7E94E-D887-4FD7-992A-E3AB85D699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91FB1C-F8F1-4E7B-BA4F-8AED8A3ABC2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872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Edrax</a:t>
            </a:r>
            <a:r>
              <a:rPr lang="es-ES" dirty="0" smtClean="0"/>
              <a:t> </a:t>
            </a:r>
            <a:r>
              <a:rPr lang="es-ES" dirty="0" err="1" smtClean="0"/>
              <a:t>garsia</a:t>
            </a:r>
            <a:r>
              <a:rPr lang="es-ES" dirty="0" smtClean="0"/>
              <a:t> carias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básico </a:t>
            </a:r>
            <a:r>
              <a:rPr lang="es-ES" dirty="0" err="1" smtClean="0"/>
              <a:t>ceccion</a:t>
            </a:r>
            <a:r>
              <a:rPr lang="es-ES" dirty="0" smtClean="0"/>
              <a:t>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4713899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Nopueden</a:t>
            </a:r>
            <a:r>
              <a:rPr lang="es-ES" dirty="0" smtClean="0"/>
              <a:t> mover los ojos en lugar </a:t>
            </a:r>
            <a:r>
              <a:rPr lang="es-ES" dirty="0" err="1" smtClean="0"/>
              <a:t>deeso</a:t>
            </a:r>
            <a:r>
              <a:rPr lang="es-ES" dirty="0" smtClean="0"/>
              <a:t> pueden mover  </a:t>
            </a:r>
            <a:r>
              <a:rPr lang="es-ES" dirty="0" err="1" smtClean="0"/>
              <a:t>locabesa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17244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19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Edrax garsia carias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Edrax garsia carias</dc:title>
  <dc:creator>GNet</dc:creator>
  <cp:lastModifiedBy>GNet</cp:lastModifiedBy>
  <cp:revision>2</cp:revision>
  <dcterms:created xsi:type="dcterms:W3CDTF">2025-10-15T18:05:08Z</dcterms:created>
  <dcterms:modified xsi:type="dcterms:W3CDTF">2025-10-15T18:21:51Z</dcterms:modified>
</cp:coreProperties>
</file>