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01523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8480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3643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8375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7428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2565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4526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105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4729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954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0905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8068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3851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8974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7869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423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995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7CB641E-EBDD-43BA-83E6-C695C88265BE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1EC8B60-E49E-4FD7-AFE9-DFF08523B3A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93311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EDRAX GAMALIEL GARSIA CARIAS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CEGUNDO CECCION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3099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Umdia</a:t>
            </a:r>
            <a:r>
              <a:rPr lang="es-ES" dirty="0" smtClean="0"/>
              <a:t> dura mas que un año por que toma mas tiempo  en gira  una vuelta alrededor de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431689" y="322729"/>
            <a:ext cx="1699708" cy="1743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0488706" y="5034579"/>
            <a:ext cx="1495313" cy="14737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6837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</TotalTime>
  <Words>27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EDRAX GAMALIEL GARSIA CARIAS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EDRAX GAMALIEL GARSIA CARIAS</dc:title>
  <dc:creator>GNet</dc:creator>
  <cp:lastModifiedBy>GNet</cp:lastModifiedBy>
  <cp:revision>2</cp:revision>
  <dcterms:created xsi:type="dcterms:W3CDTF">2025-10-29T18:05:30Z</dcterms:created>
  <dcterms:modified xsi:type="dcterms:W3CDTF">2025-10-29T18:14:43Z</dcterms:modified>
</cp:coreProperties>
</file>