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11194-26C2-46F4-8C0B-02D8CA26BFE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1111-F0A4-4C6B-87EF-ECEBE5076C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60733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11194-26C2-46F4-8C0B-02D8CA26BFE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1111-F0A4-4C6B-87EF-ECEBE5076C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06897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11194-26C2-46F4-8C0B-02D8CA26BFE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1111-F0A4-4C6B-87EF-ECEBE5076C1A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60140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11194-26C2-46F4-8C0B-02D8CA26BFE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1111-F0A4-4C6B-87EF-ECEBE5076C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067030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11194-26C2-46F4-8C0B-02D8CA26BFE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1111-F0A4-4C6B-87EF-ECEBE5076C1A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86222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11194-26C2-46F4-8C0B-02D8CA26BFE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1111-F0A4-4C6B-87EF-ECEBE5076C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664856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11194-26C2-46F4-8C0B-02D8CA26BFE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1111-F0A4-4C6B-87EF-ECEBE5076C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146761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11194-26C2-46F4-8C0B-02D8CA26BFE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1111-F0A4-4C6B-87EF-ECEBE5076C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36076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11194-26C2-46F4-8C0B-02D8CA26BFE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1111-F0A4-4C6B-87EF-ECEBE5076C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98507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11194-26C2-46F4-8C0B-02D8CA26BFE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1111-F0A4-4C6B-87EF-ECEBE5076C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61264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11194-26C2-46F4-8C0B-02D8CA26BFE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1111-F0A4-4C6B-87EF-ECEBE5076C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82199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11194-26C2-46F4-8C0B-02D8CA26BFE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1111-F0A4-4C6B-87EF-ECEBE5076C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58519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11194-26C2-46F4-8C0B-02D8CA26BFE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1111-F0A4-4C6B-87EF-ECEBE5076C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79912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11194-26C2-46F4-8C0B-02D8CA26BFE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1111-F0A4-4C6B-87EF-ECEBE5076C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02407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11194-26C2-46F4-8C0B-02D8CA26BFE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1111-F0A4-4C6B-87EF-ECEBE5076C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82324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11194-26C2-46F4-8C0B-02D8CA26BFE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1111-F0A4-4C6B-87EF-ECEBE5076C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0754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A11194-26C2-46F4-8C0B-02D8CA26BFE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FE91111-F0A4-4C6B-87EF-ECEBE5076C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42159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Nataly</a:t>
            </a:r>
            <a:r>
              <a:rPr lang="es-GT" dirty="0" smtClean="0"/>
              <a:t> </a:t>
            </a:r>
            <a:r>
              <a:rPr lang="es-GT" dirty="0" err="1" smtClean="0"/>
              <a:t>Rashell</a:t>
            </a:r>
            <a:r>
              <a:rPr lang="es-GT" dirty="0" smtClean="0"/>
              <a:t> García Santos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Grado: Segundo Básico, Sección “C”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61477720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Búhos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pueden mover los ojos, en lugar de eso pueden mover la cabeza hasta 270 grados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9366177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32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Nataly Rashell García Santos</vt:lpstr>
      <vt:lpstr>Los Búhos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Nataly Rashell García Santos</dc:title>
  <dc:creator>GNet</dc:creator>
  <cp:lastModifiedBy>GNet</cp:lastModifiedBy>
  <cp:revision>2</cp:revision>
  <dcterms:created xsi:type="dcterms:W3CDTF">2025-10-15T18:05:09Z</dcterms:created>
  <dcterms:modified xsi:type="dcterms:W3CDTF">2025-10-15T18:21:29Z</dcterms:modified>
</cp:coreProperties>
</file>