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42167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523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7083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7228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2560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8724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3309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1089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641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8710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4451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242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537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715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789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3974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5323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BD08E5C-324B-4919-AA6C-D75A9B7E094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3CA3376-0BC1-47CA-99EB-1689C2B3C5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23710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Nataly</a:t>
            </a:r>
            <a:r>
              <a:rPr lang="es-GT" dirty="0" smtClean="0"/>
              <a:t> </a:t>
            </a:r>
            <a:r>
              <a:rPr lang="es-GT" dirty="0" err="1" smtClean="0"/>
              <a:t>Rashell</a:t>
            </a:r>
            <a:r>
              <a:rPr lang="es-GT" dirty="0" smtClean="0"/>
              <a:t> García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 Segundo Básico, Sección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3146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día dura más que un año, porque tarda más tiempo en girar sobre sí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540000" y="279400"/>
            <a:ext cx="1765300" cy="17864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083800" y="5118100"/>
            <a:ext cx="1879600" cy="149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409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Nataly Rashell García Santos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 Rashell García Santos</dc:title>
  <dc:creator>GNet</dc:creator>
  <cp:lastModifiedBy>GNet</cp:lastModifiedBy>
  <cp:revision>2</cp:revision>
  <dcterms:created xsi:type="dcterms:W3CDTF">2025-10-29T18:05:18Z</dcterms:created>
  <dcterms:modified xsi:type="dcterms:W3CDTF">2025-10-29T18:14:28Z</dcterms:modified>
</cp:coreProperties>
</file>