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8" autoAdjust="0"/>
    <p:restoredTop sz="94660"/>
  </p:normalViewPr>
  <p:slideViewPr>
    <p:cSldViewPr snapToGrid="0">
      <p:cViewPr varScale="1">
        <p:scale>
          <a:sx n="87" d="100"/>
          <a:sy n="87" d="100"/>
        </p:scale>
        <p:origin x="114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775F-0E76-4550-A29A-18CDEF97570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5D5C-C652-45BB-A245-B921BE33E2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1330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775F-0E76-4550-A29A-18CDEF97570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5D5C-C652-45BB-A245-B921BE33E2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0979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775F-0E76-4550-A29A-18CDEF97570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5D5C-C652-45BB-A245-B921BE33E254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7447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775F-0E76-4550-A29A-18CDEF97570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5D5C-C652-45BB-A245-B921BE33E2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1785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775F-0E76-4550-A29A-18CDEF97570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5D5C-C652-45BB-A245-B921BE33E254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81813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775F-0E76-4550-A29A-18CDEF97570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5D5C-C652-45BB-A245-B921BE33E2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539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775F-0E76-4550-A29A-18CDEF97570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5D5C-C652-45BB-A245-B921BE33E2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7477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775F-0E76-4550-A29A-18CDEF97570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5D5C-C652-45BB-A245-B921BE33E2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460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775F-0E76-4550-A29A-18CDEF97570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5D5C-C652-45BB-A245-B921BE33E2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8411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775F-0E76-4550-A29A-18CDEF97570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5D5C-C652-45BB-A245-B921BE33E2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7579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775F-0E76-4550-A29A-18CDEF97570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5D5C-C652-45BB-A245-B921BE33E2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5628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775F-0E76-4550-A29A-18CDEF97570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5D5C-C652-45BB-A245-B921BE33E2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8157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775F-0E76-4550-A29A-18CDEF97570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5D5C-C652-45BB-A245-B921BE33E2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1589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775F-0E76-4550-A29A-18CDEF97570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5D5C-C652-45BB-A245-B921BE33E2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3970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775F-0E76-4550-A29A-18CDEF97570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5D5C-C652-45BB-A245-B921BE33E2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34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775F-0E76-4550-A29A-18CDEF97570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5D5C-C652-45BB-A245-B921BE33E2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6149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D775F-0E76-4550-A29A-18CDEF97570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1C05D5C-C652-45BB-A245-B921BE33E2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2057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JACQUELINE MARIA CELESTE HUITE PEREZ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SEGENDO BASICO SECCION C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941403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, en lugar de eso pueden </a:t>
            </a:r>
            <a:r>
              <a:rPr lang="es-ES" dirty="0" err="1" smtClean="0"/>
              <a:t>moven</a:t>
            </a:r>
            <a:r>
              <a:rPr lang="es-ES" dirty="0" smtClean="0"/>
              <a:t> la cabeza asta 270 grados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93589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28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JACQUELINE MARIA CELESTE HUITE PEREZ 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JACQUELINE MARIA CELESTE HUITE PEREZ</dc:title>
  <dc:creator>GNet</dc:creator>
  <cp:lastModifiedBy>GNet</cp:lastModifiedBy>
  <cp:revision>2</cp:revision>
  <dcterms:created xsi:type="dcterms:W3CDTF">2025-10-15T18:05:09Z</dcterms:created>
  <dcterms:modified xsi:type="dcterms:W3CDTF">2025-10-15T18:21:51Z</dcterms:modified>
</cp:coreProperties>
</file>