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9" r:id="rId4"/>
    <p:sldId id="257" r:id="rId5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61" d="100"/>
          <a:sy n="61" d="100"/>
        </p:scale>
        <p:origin x="90" y="11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95269" y="1122363"/>
            <a:ext cx="9001462" cy="2387600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95269" y="3602038"/>
            <a:ext cx="9001462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2BD039-3A85-4ACC-92AD-0BDC5BEE2195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F00B5-DC3F-4562-B3D1-751382DAD12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7723674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806" y="4289372"/>
            <a:ext cx="10367564" cy="819355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13806" y="621321"/>
            <a:ext cx="10367564" cy="3379735"/>
          </a:xfrm>
          <a:noFill/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5108728"/>
            <a:ext cx="10365998" cy="682472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2BD039-3A85-4ACC-92AD-0BDC5BEE2195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F00B5-DC3F-4562-B3D1-751382DAD12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1125355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3424859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4204820"/>
            <a:ext cx="10353761" cy="1592186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2BD039-3A85-4ACC-92AD-0BDC5BEE2195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F00B5-DC3F-4562-B3D1-751382DAD12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8920694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426812"/>
          </a:xfrm>
        </p:spPr>
        <p:txBody>
          <a:bodyPr anchor="t">
            <a:normAutofit/>
          </a:bodyPr>
          <a:lstStyle>
            <a:lvl1pPr marL="0" indent="0" algn="r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204821"/>
            <a:ext cx="10353762" cy="1586380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2BD039-3A85-4ACC-92AD-0BDC5BEE2195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F00B5-DC3F-4562-B3D1-751382DAD129}" type="slidenum">
              <a:rPr lang="es-GT" smtClean="0"/>
              <a:t>‹Nº›</a:t>
            </a:fld>
            <a:endParaRPr lang="es-GT"/>
          </a:p>
        </p:txBody>
      </p:sp>
      <p:sp>
        <p:nvSpPr>
          <p:cNvPr id="11" name="TextBox 10"/>
          <p:cNvSpPr txBox="1"/>
          <p:nvPr/>
        </p:nvSpPr>
        <p:spPr>
          <a:xfrm>
            <a:off x="836612" y="73524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0657956" y="297209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42343939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806" y="2126942"/>
            <a:ext cx="10355327" cy="25118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650556"/>
            <a:ext cx="10353763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2BD039-3A85-4ACC-92AD-0BDC5BEE2195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F00B5-DC3F-4562-B3D1-751382DAD12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8908766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94" y="609600"/>
            <a:ext cx="10353762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94" y="2088319"/>
            <a:ext cx="3298956" cy="823305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94" y="2911624"/>
            <a:ext cx="3298956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4878" y="2088320"/>
            <a:ext cx="3298558" cy="823304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4878" y="2911624"/>
            <a:ext cx="3299821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088320"/>
            <a:ext cx="3291211" cy="823304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6346" y="2911624"/>
            <a:ext cx="3291211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2BD039-3A85-4ACC-92AD-0BDC5BEE2195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F00B5-DC3F-4562-B3D1-751382DAD12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03724927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de imagen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95" y="4195899"/>
            <a:ext cx="3298955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092020" y="2298987"/>
            <a:ext cx="2940050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95" y="4772161"/>
            <a:ext cx="3298955" cy="101903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01" y="4195899"/>
            <a:ext cx="3298983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568996" y="2298987"/>
            <a:ext cx="2930525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72160"/>
            <a:ext cx="3300336" cy="101903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423" y="4195899"/>
            <a:ext cx="3289900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52803" y="2298987"/>
            <a:ext cx="2932113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298" y="4772161"/>
            <a:ext cx="3294258" cy="1019037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2BD039-3A85-4ACC-92AD-0BDC5BEE2195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F00B5-DC3F-4562-B3D1-751382DAD12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34098875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2BD039-3A85-4ACC-92AD-0BDC5BEE2195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F00B5-DC3F-4562-B3D1-751382DAD12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73147551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599"/>
            <a:ext cx="2542657" cy="518160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3794" y="609599"/>
            <a:ext cx="7658705" cy="5181601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2BD039-3A85-4ACC-92AD-0BDC5BEE2195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F00B5-DC3F-4562-B3D1-751382DAD12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7089884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2BD039-3A85-4ACC-92AD-0BDC5BEE2195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F00B5-DC3F-4562-B3D1-751382DAD12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672835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9244" y="657226"/>
            <a:ext cx="9733512" cy="2852737"/>
          </a:xfrm>
        </p:spPr>
        <p:txBody>
          <a:bodyPr anchor="b">
            <a:normAutofit/>
          </a:bodyPr>
          <a:lstStyle>
            <a:lvl1pPr>
              <a:defRPr sz="34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29244" y="3602038"/>
            <a:ext cx="9733512" cy="1500187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2BD039-3A85-4ACC-92AD-0BDC5BEE2195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F00B5-DC3F-4562-B3D1-751382DAD12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2155635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6321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3795" y="2088319"/>
            <a:ext cx="5106004" cy="3702881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3403" y="2088319"/>
            <a:ext cx="5094154" cy="3702881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2BD039-3A85-4ACC-92AD-0BDC5BEE2195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F00B5-DC3F-4562-B3D1-751382DAD12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5376869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804" y="2088320"/>
            <a:ext cx="4879199" cy="82391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13795" y="2912232"/>
            <a:ext cx="5107208" cy="287896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2003" y="2088320"/>
            <a:ext cx="4865554" cy="82391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912232"/>
            <a:ext cx="5095357" cy="287896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2BD039-3A85-4ACC-92AD-0BDC5BEE2195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F00B5-DC3F-4562-B3D1-751382DAD12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0798136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2BD039-3A85-4ACC-92AD-0BDC5BEE2195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F00B5-DC3F-4562-B3D1-751382DAD12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1846967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2BD039-3A85-4ACC-92AD-0BDC5BEE2195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F00B5-DC3F-4562-B3D1-751382DAD12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564571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7228" y="609600"/>
            <a:ext cx="3932237" cy="2362200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78064" y="609600"/>
            <a:ext cx="6189492" cy="5181600"/>
          </a:xfrm>
        </p:spPr>
        <p:txBody>
          <a:bodyPr anchor="ctr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7228" y="2971800"/>
            <a:ext cx="3932237" cy="2819399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2BD039-3A85-4ACC-92AD-0BDC5BEE2195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F00B5-DC3F-4562-B3D1-751382DAD12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1964166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7227" y="609600"/>
            <a:ext cx="5929773" cy="2362200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4" y="758881"/>
            <a:ext cx="3255356" cy="4883038"/>
          </a:xfrm>
          <a:noFill/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971800"/>
            <a:ext cx="5934950" cy="28194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2BD039-3A85-4ACC-92AD-0BDC5BEE2195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F00B5-DC3F-4562-B3D1-751382DAD12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8513750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632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95" y="2096064"/>
            <a:ext cx="10353762" cy="36951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6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2BD039-3A85-4ACC-92AD-0BDC5BEE2195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94" y="5883275"/>
            <a:ext cx="66728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5354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2F00B5-DC3F-4562-B3D1-751382DAD12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86915895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400" b="1" i="0" kern="1200" cap="all">
          <a:solidFill>
            <a:schemeClr val="tx1"/>
          </a:solidFill>
          <a:effectLst>
            <a:outerShdw blurRad="50800" dist="63500" dir="2700000" algn="tl" rotWithShape="0">
              <a:srgbClr val="000000">
                <a:alpha val="48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GT" dirty="0" smtClean="0"/>
              <a:t>JACQUELINE MARIA CELESTE HUITE PEREZ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GT" dirty="0" smtClean="0"/>
              <a:t>SEGUNDO C 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37516795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 rot="21424354">
            <a:off x="913795" y="2096064"/>
            <a:ext cx="10353761" cy="1326321"/>
          </a:xfrm>
        </p:spPr>
        <p:txBody>
          <a:bodyPr>
            <a:normAutofit fontScale="90000"/>
          </a:bodyPr>
          <a:lstStyle/>
          <a:p>
            <a:r>
              <a:rPr lang="es-GT" dirty="0" smtClean="0"/>
              <a:t/>
            </a:r>
            <a:br>
              <a:rPr lang="es-GT" dirty="0" smtClean="0"/>
            </a:br>
            <a:r>
              <a:rPr lang="es-GT" dirty="0"/>
              <a:t/>
            </a:r>
            <a:br>
              <a:rPr lang="es-GT" dirty="0"/>
            </a:br>
            <a:r>
              <a:rPr lang="es-GT" dirty="0" smtClean="0"/>
              <a:t/>
            </a:r>
            <a:br>
              <a:rPr lang="es-GT" dirty="0" smtClean="0"/>
            </a:br>
            <a:r>
              <a:rPr lang="es-GT" dirty="0"/>
              <a:t/>
            </a:r>
            <a:br>
              <a:rPr lang="es-GT" dirty="0"/>
            </a:b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GT" dirty="0" smtClean="0"/>
              <a:t>JACQUELINE MARIA CELESTE HUITE PEREZ 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1603570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8055501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GT" dirty="0" smtClean="0"/>
              <a:t>HOLA QUE TAL COMO TE VA TENGO MUCHO TIEMPO DE NO SABER DE TI COMO TE IDO TODO ESTE TIEMPO  </a:t>
            </a:r>
            <a:endParaRPr lang="es-GT" dirty="0"/>
          </a:p>
        </p:txBody>
      </p:sp>
      <p:sp>
        <p:nvSpPr>
          <p:cNvPr id="5" name="Elipse 4"/>
          <p:cNvSpPr/>
          <p:nvPr/>
        </p:nvSpPr>
        <p:spPr>
          <a:xfrm flipH="1">
            <a:off x="4373995" y="3353160"/>
            <a:ext cx="2227581" cy="14351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 dirty="0" smtClean="0"/>
          </a:p>
          <a:p>
            <a:pPr algn="ctr"/>
            <a:endParaRPr lang="es-GT" dirty="0"/>
          </a:p>
          <a:p>
            <a:pPr algn="ctr"/>
            <a:endParaRPr lang="es-GT" dirty="0" smtClean="0"/>
          </a:p>
          <a:p>
            <a:pPr algn="ctr"/>
            <a:endParaRPr lang="es-GT" dirty="0"/>
          </a:p>
          <a:p>
            <a:pPr algn="ctr"/>
            <a:endParaRPr lang="es-GT" dirty="0" smtClean="0"/>
          </a:p>
          <a:p>
            <a:pPr algn="ctr"/>
            <a:endParaRPr lang="es-GT" dirty="0"/>
          </a:p>
          <a:p>
            <a:pPr algn="ctr"/>
            <a:endParaRPr lang="es-GT" dirty="0" smtClean="0"/>
          </a:p>
          <a:p>
            <a:pPr algn="ctr"/>
            <a:endParaRPr lang="es-GT" dirty="0"/>
          </a:p>
          <a:p>
            <a:pPr algn="ctr"/>
            <a:endParaRPr lang="es-GT" dirty="0" smtClean="0"/>
          </a:p>
          <a:p>
            <a:pPr algn="ctr"/>
            <a:endParaRPr lang="es-GT" dirty="0"/>
          </a:p>
          <a:p>
            <a:pPr algn="ctr"/>
            <a:endParaRPr lang="es-GT" dirty="0"/>
          </a:p>
        </p:txBody>
      </p:sp>
      <p:sp>
        <p:nvSpPr>
          <p:cNvPr id="4" name="Estrella de 5 puntas 3"/>
          <p:cNvSpPr/>
          <p:nvPr/>
        </p:nvSpPr>
        <p:spPr>
          <a:xfrm rot="21392276">
            <a:off x="5054639" y="3613510"/>
            <a:ext cx="866291" cy="914400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 dirty="0" smtClean="0"/>
          </a:p>
          <a:p>
            <a:pPr algn="ctr"/>
            <a:endParaRPr lang="es-GT" dirty="0"/>
          </a:p>
          <a:p>
            <a:pPr algn="ctr"/>
            <a:endParaRPr lang="es-GT" dirty="0" smtClean="0"/>
          </a:p>
          <a:p>
            <a:pPr algn="ctr"/>
            <a:endParaRPr lang="es-GT" dirty="0"/>
          </a:p>
          <a:p>
            <a:pPr algn="ctr"/>
            <a:endParaRPr lang="es-GT" dirty="0" smtClean="0"/>
          </a:p>
          <a:p>
            <a:pPr algn="ctr"/>
            <a:endParaRPr lang="es-GT" dirty="0"/>
          </a:p>
          <a:p>
            <a:pPr algn="ctr"/>
            <a:endParaRPr lang="es-GT" dirty="0" smtClean="0"/>
          </a:p>
          <a:p>
            <a:pPr algn="ctr"/>
            <a:endParaRPr lang="es-GT" dirty="0"/>
          </a:p>
          <a:p>
            <a:pPr algn="ctr"/>
            <a:endParaRPr lang="es-GT" dirty="0" smtClean="0"/>
          </a:p>
          <a:p>
            <a:pPr algn="ctr"/>
            <a:endParaRPr lang="es-GT" dirty="0"/>
          </a:p>
          <a:p>
            <a:pPr algn="ctr"/>
            <a:endParaRPr lang="es-GT" dirty="0" smtClean="0"/>
          </a:p>
          <a:p>
            <a:pPr algn="ctr"/>
            <a:endParaRPr lang="es-GT" dirty="0"/>
          </a:p>
          <a:p>
            <a:pPr algn="ctr"/>
            <a:endParaRPr lang="es-GT" dirty="0" smtClean="0"/>
          </a:p>
          <a:p>
            <a:pPr algn="ctr"/>
            <a:endParaRPr lang="es-GT" dirty="0"/>
          </a:p>
          <a:p>
            <a:pPr algn="ctr"/>
            <a:endParaRPr lang="es-GT" dirty="0" smtClean="0"/>
          </a:p>
          <a:p>
            <a:pPr algn="ctr"/>
            <a:endParaRPr lang="es-GT" dirty="0"/>
          </a:p>
          <a:p>
            <a:pPr algn="ctr"/>
            <a:endParaRPr lang="es-GT" dirty="0" smtClean="0"/>
          </a:p>
          <a:p>
            <a:pPr algn="ctr"/>
            <a:endParaRPr lang="es-GT" dirty="0"/>
          </a:p>
          <a:p>
            <a:pPr algn="ctr"/>
            <a:endParaRPr lang="es-GT" dirty="0" smtClean="0"/>
          </a:p>
          <a:p>
            <a:pPr algn="ctr"/>
            <a:endParaRPr lang="es-GT" dirty="0"/>
          </a:p>
          <a:p>
            <a:pPr algn="ctr"/>
            <a:endParaRPr lang="es-GT" dirty="0" smtClean="0"/>
          </a:p>
          <a:p>
            <a:pPr algn="ctr"/>
            <a:endParaRPr lang="es-GT" dirty="0"/>
          </a:p>
          <a:p>
            <a:pPr algn="ctr"/>
            <a:endParaRPr lang="es-GT" dirty="0" smtClean="0"/>
          </a:p>
          <a:p>
            <a:pPr algn="ctr"/>
            <a:endParaRPr lang="es-GT" dirty="0"/>
          </a:p>
          <a:p>
            <a:pPr algn="ctr"/>
            <a:endParaRPr lang="es-GT" dirty="0" smtClean="0"/>
          </a:p>
          <a:p>
            <a:pPr algn="ctr"/>
            <a:endParaRPr lang="es-GT" dirty="0"/>
          </a:p>
          <a:p>
            <a:pPr algn="ctr"/>
            <a:endParaRPr lang="es-GT" dirty="0" smtClean="0"/>
          </a:p>
          <a:p>
            <a:pPr algn="ctr"/>
            <a:endParaRPr lang="es-GT" dirty="0"/>
          </a:p>
          <a:p>
            <a:pPr algn="ctr"/>
            <a:endParaRPr lang="es-GT" dirty="0" smtClean="0"/>
          </a:p>
          <a:p>
            <a:pPr algn="ctr"/>
            <a:endParaRPr lang="es-GT" dirty="0"/>
          </a:p>
          <a:p>
            <a:pPr algn="ctr"/>
            <a:endParaRPr lang="es-GT" dirty="0" smtClean="0"/>
          </a:p>
          <a:p>
            <a:pPr algn="ctr"/>
            <a:endParaRPr lang="es-GT" dirty="0"/>
          </a:p>
          <a:p>
            <a:pPr algn="ctr"/>
            <a:endParaRPr lang="es-GT" dirty="0" smtClean="0"/>
          </a:p>
          <a:p>
            <a:pPr algn="ctr"/>
            <a:endParaRPr lang="es-GT" dirty="0"/>
          </a:p>
          <a:p>
            <a:pPr algn="ctr"/>
            <a:endParaRPr lang="es-GT" dirty="0" smtClean="0"/>
          </a:p>
          <a:p>
            <a:pPr algn="ctr"/>
            <a:endParaRPr lang="es-GT" dirty="0"/>
          </a:p>
          <a:p>
            <a:pPr algn="ctr"/>
            <a:endParaRPr lang="es-GT" dirty="0" smtClean="0"/>
          </a:p>
          <a:p>
            <a:pPr algn="ctr"/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15282897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amask">
  <a:themeElements>
    <a:clrScheme name="Damask">
      <a:dk1>
        <a:sysClr val="windowText" lastClr="000000"/>
      </a:dk1>
      <a:lt1>
        <a:sysClr val="window" lastClr="FFFFFF"/>
      </a:lt1>
      <a:dk2>
        <a:srgbClr val="2A5B7F"/>
      </a:dk2>
      <a:lt2>
        <a:srgbClr val="ABDAFC"/>
      </a:lt2>
      <a:accent1>
        <a:srgbClr val="9EC544"/>
      </a:accent1>
      <a:accent2>
        <a:srgbClr val="50BEA3"/>
      </a:accent2>
      <a:accent3>
        <a:srgbClr val="4A9CCC"/>
      </a:accent3>
      <a:accent4>
        <a:srgbClr val="9A66CA"/>
      </a:accent4>
      <a:accent5>
        <a:srgbClr val="C54F71"/>
      </a:accent5>
      <a:accent6>
        <a:srgbClr val="DE9C3C"/>
      </a:accent6>
      <a:hlink>
        <a:srgbClr val="6BA9DA"/>
      </a:hlink>
      <a:folHlink>
        <a:srgbClr val="A0BCD3"/>
      </a:folHlink>
    </a:clrScheme>
    <a:fontScheme name="Damask">
      <a:majorFont>
        <a:latin typeface="Bookman Old Style" panose="02050604050505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amask">
      <a: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105000"/>
                <a:lumMod val="110000"/>
              </a:schemeClr>
            </a:gs>
            <a:gs pos="100000">
              <a:schemeClr val="phClr">
                <a:tint val="78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0000"/>
                <a:lumMod val="104000"/>
              </a:schemeClr>
            </a:gs>
            <a:gs pos="69000">
              <a:schemeClr val="phClr">
                <a:shade val="86000"/>
                <a:satMod val="130000"/>
                <a:lumMod val="102000"/>
              </a:schemeClr>
            </a:gs>
            <a:gs pos="100000">
              <a:schemeClr val="phClr">
                <a:shade val="72000"/>
                <a:satMod val="130000"/>
                <a:lumMod val="100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sy="96000" rotWithShape="0">
              <a:srgbClr val="000000">
                <a:alpha val="54000"/>
              </a:srgbClr>
            </a:outerShdw>
          </a:effectLst>
        </a:effectStyle>
        <a:effectStyle>
          <a:effectLst>
            <a:outerShdw blurRad="76200" dist="38100" dir="5400000" algn="ctr" rotWithShape="0">
              <a:srgbClr val="000000">
                <a:alpha val="76000"/>
              </a:srgbClr>
            </a:outerShdw>
          </a:effectLst>
          <a:scene3d>
            <a:camera prst="orthographicFront">
              <a:rot lat="0" lon="0" rev="0"/>
            </a:camera>
            <a:lightRig rig="balanced" dir="t"/>
          </a:scene3d>
          <a:sp3d prstMaterial="matte">
            <a:bevelT w="25400" h="25400" prst="relaxedInse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18000"/>
                <a:satMod val="160000"/>
                <a:lumMod val="28000"/>
              </a:schemeClr>
              <a:schemeClr val="phClr">
                <a:tint val="95000"/>
                <a:satMod val="160000"/>
                <a:lumMod val="116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amask" id="{F9A299A0-33D0-4E0F-9F3F-7163E3744208}" vid="{746EEEEA-FB6A-406B-B510-531588D5481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TM04033921[[fn=Damasco]]</Template>
  <TotalTime>14</TotalTime>
  <Words>32</Words>
  <Application>Microsoft Office PowerPoint</Application>
  <PresentationFormat>Panorámica</PresentationFormat>
  <Paragraphs>50</Paragraphs>
  <Slides>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8" baseType="lpstr">
      <vt:lpstr>Arial</vt:lpstr>
      <vt:lpstr>Bookman Old Style</vt:lpstr>
      <vt:lpstr>Rockwell</vt:lpstr>
      <vt:lpstr>Damask</vt:lpstr>
      <vt:lpstr>JACQUELINE MARIA CELESTE HUITE PEREZ</vt:lpstr>
      <vt:lpstr>    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JACQUELINE MARIA CELESTE HUITE PEREZ</dc:title>
  <dc:creator>GNet</dc:creator>
  <cp:lastModifiedBy>GNet</cp:lastModifiedBy>
  <cp:revision>2</cp:revision>
  <dcterms:created xsi:type="dcterms:W3CDTF">2025-10-30T17:29:08Z</dcterms:created>
  <dcterms:modified xsi:type="dcterms:W3CDTF">2025-10-30T17:43:08Z</dcterms:modified>
</cp:coreProperties>
</file>