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2BD8E-0CEF-4512-A2E2-7D7F6A14FC1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ED831-DA9C-4775-866B-CCF006295E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6540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2BD8E-0CEF-4512-A2E2-7D7F6A14FC1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ED831-DA9C-4775-866B-CCF006295E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330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2BD8E-0CEF-4512-A2E2-7D7F6A14FC1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ED831-DA9C-4775-866B-CCF006295EF1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7819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2BD8E-0CEF-4512-A2E2-7D7F6A14FC1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ED831-DA9C-4775-866B-CCF006295E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7775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2BD8E-0CEF-4512-A2E2-7D7F6A14FC1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ED831-DA9C-4775-866B-CCF006295EF1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8886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2BD8E-0CEF-4512-A2E2-7D7F6A14FC1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ED831-DA9C-4775-866B-CCF006295E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25430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2BD8E-0CEF-4512-A2E2-7D7F6A14FC1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ED831-DA9C-4775-866B-CCF006295E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02740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2BD8E-0CEF-4512-A2E2-7D7F6A14FC1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ED831-DA9C-4775-866B-CCF006295E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1307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2BD8E-0CEF-4512-A2E2-7D7F6A14FC1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ED831-DA9C-4775-866B-CCF006295E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771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2BD8E-0CEF-4512-A2E2-7D7F6A14FC1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ED831-DA9C-4775-866B-CCF006295E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3203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2BD8E-0CEF-4512-A2E2-7D7F6A14FC1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ED831-DA9C-4775-866B-CCF006295E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4738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2BD8E-0CEF-4512-A2E2-7D7F6A14FC1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ED831-DA9C-4775-866B-CCF006295E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6354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2BD8E-0CEF-4512-A2E2-7D7F6A14FC1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ED831-DA9C-4775-866B-CCF006295E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816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2BD8E-0CEF-4512-A2E2-7D7F6A14FC1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ED831-DA9C-4775-866B-CCF006295E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4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2BD8E-0CEF-4512-A2E2-7D7F6A14FC1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ED831-DA9C-4775-866B-CCF006295E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3448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2BD8E-0CEF-4512-A2E2-7D7F6A14FC1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ED831-DA9C-4775-866B-CCF006295E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2618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2BD8E-0CEF-4512-A2E2-7D7F6A14FC1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6EED831-DA9C-4775-866B-CCF006295E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2724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B5302B-3060-4C51-8294-7385EFC362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GREICY RASHELL LARA CENTENO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1C9E2FD-F186-487A-8326-0B1737D079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SEGUNDO BASICO ”C”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1588281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A5E9C1-9D16-4A8A-B536-1CCA6FBAC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           LOS BÚHOS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A71FA8-E00C-429A-B1D3-D76DDF1AF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NO PUEDEN MOVER LOS OJOS ,en lugar de eso pueden mover la cabeza hasta 270 grados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32783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29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GREICY RASHELL LARA CENTENO</vt:lpstr>
      <vt:lpstr>                  LOS BÚHOS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GREICY RASHELL LARA CENTENO</dc:title>
  <dc:creator>GNet</dc:creator>
  <cp:lastModifiedBy>GNet</cp:lastModifiedBy>
  <cp:revision>2</cp:revision>
  <dcterms:created xsi:type="dcterms:W3CDTF">2025-10-15T18:05:23Z</dcterms:created>
  <dcterms:modified xsi:type="dcterms:W3CDTF">2025-10-15T18:21:40Z</dcterms:modified>
</cp:coreProperties>
</file>